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8-12-22T05:44:50.9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11836 13688 0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8-12-22T05:45:24.3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5803 17956 0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8-12-22T05:45:25.2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4216 17463 0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96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64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4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4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5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78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31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16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48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18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89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31C403-2A06-4FEF-8C7C-1804E44D891B}" type="datetimeFigureOut">
              <a:rPr lang="zh-TW" altLang="en-US" smtClean="0"/>
              <a:t>2018/12/22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9D6A72-85C5-4EC0-9E8B-B185FECA6C7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4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Wz8-IATyg" TargetMode="External"/><Relationship Id="rId2" Type="http://schemas.openxmlformats.org/officeDocument/2006/relationships/hyperlink" Target="https://www.youtube.com/watch?v=qyx9Tf-kcq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customXml" Target="../ink/ink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8491" y="2424967"/>
            <a:ext cx="9686925" cy="1200149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rgbClr val="00B0F0"/>
                </a:solidFill>
              </a:rPr>
              <a:t>波</a:t>
            </a:r>
            <a:r>
              <a:rPr lang="zh-TW" altLang="en-US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士</a:t>
            </a:r>
            <a:r>
              <a:rPr lang="zh-TW" altLang="en-US" sz="7200" dirty="0">
                <a:solidFill>
                  <a:srgbClr val="7030A0"/>
                </a:solidFill>
              </a:rPr>
              <a:t>尼</a:t>
            </a:r>
            <a:r>
              <a:rPr lang="zh-TW" altLang="en-US" sz="7200" dirty="0">
                <a:solidFill>
                  <a:srgbClr val="00B050"/>
                </a:solidFill>
              </a:rPr>
              <a:t>亞</a:t>
            </a:r>
            <a:r>
              <a:rPr lang="zh-TW" altLang="en-US" sz="7200" dirty="0">
                <a:solidFill>
                  <a:srgbClr val="FFFF00"/>
                </a:solidFill>
              </a:rPr>
              <a:t>與</a:t>
            </a:r>
            <a:r>
              <a:rPr lang="zh-TW" altLang="en-US" sz="7200" dirty="0">
                <a:solidFill>
                  <a:schemeClr val="accent4"/>
                </a:solidFill>
              </a:rPr>
              <a:t>赫</a:t>
            </a:r>
            <a:r>
              <a:rPr lang="zh-TW" altLang="en-US" sz="7200" dirty="0">
                <a:solidFill>
                  <a:schemeClr val="accent3">
                    <a:lumMod val="50000"/>
                  </a:schemeClr>
                </a:solidFill>
              </a:rPr>
              <a:t>塞</a:t>
            </a:r>
            <a:r>
              <a:rPr lang="zh-TW" altLang="en-US" sz="7200" dirty="0">
                <a:solidFill>
                  <a:srgbClr val="C00000"/>
                </a:solidFill>
              </a:rPr>
              <a:t>哥</a:t>
            </a:r>
            <a:r>
              <a:rPr lang="zh-TW" altLang="en-US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維</a:t>
            </a:r>
            <a:r>
              <a:rPr lang="zh-TW" altLang="en-US" sz="7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納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14950" y="4057651"/>
            <a:ext cx="7058026" cy="1466850"/>
          </a:xfrm>
        </p:spPr>
        <p:txBody>
          <a:bodyPr>
            <a:noAutofit/>
          </a:bodyPr>
          <a:lstStyle/>
          <a:p>
            <a:r>
              <a:rPr lang="zh-TW" altLang="en-US" sz="8800" dirty="0" smtClean="0">
                <a:solidFill>
                  <a:schemeClr val="tx1">
                    <a:lumMod val="85000"/>
                  </a:schemeClr>
                </a:solidFill>
              </a:rPr>
              <a:t>六甲  侯廷威</a:t>
            </a:r>
            <a:endParaRPr lang="zh-TW" altLang="en-US" sz="8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閃電 3"/>
          <p:cNvSpPr/>
          <p:nvPr/>
        </p:nvSpPr>
        <p:spPr>
          <a:xfrm>
            <a:off x="1320800" y="554892"/>
            <a:ext cx="2016369" cy="18700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閃電 4"/>
          <p:cNvSpPr/>
          <p:nvPr/>
        </p:nvSpPr>
        <p:spPr>
          <a:xfrm>
            <a:off x="3751385" y="461108"/>
            <a:ext cx="1891323" cy="207107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閃電 5"/>
          <p:cNvSpPr/>
          <p:nvPr/>
        </p:nvSpPr>
        <p:spPr>
          <a:xfrm>
            <a:off x="6979138" y="679938"/>
            <a:ext cx="3204308" cy="114104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太陽 6"/>
          <p:cNvSpPr/>
          <p:nvPr/>
        </p:nvSpPr>
        <p:spPr>
          <a:xfrm>
            <a:off x="820616" y="3720122"/>
            <a:ext cx="3438770" cy="250092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0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27 0.11505 L -0.59427 0.11505 C -0.58581 0.09422 -0.59466 0.11528 -0.58919 0.10371 C -0.58841 0.10232 -0.58802 0.10047 -0.58724 0.09908 C -0.58385 0.09399 -0.58411 0.09515 -0.58086 0.09353 C -0.58021 0.09306 -0.57956 0.09237 -0.57891 0.09237 L -0.50521 0.09005 C -0.50456 0.08959 -0.50378 0.08959 -0.50326 0.0889 C -0.5026 0.08797 -0.50247 0.08658 -0.50195 0.08542 C -0.4957 0.07223 -0.5056 0.0963 -0.49818 0.07524 C -0.4974 0.07316 -0.49635 0.07153 -0.49557 0.06945 C -0.49414 0.06575 -0.4931 0.06181 -0.49167 0.05811 C -0.49036 0.05487 -0.48841 0.05232 -0.48724 0.04908 C -0.48542 0.04445 -0.48437 0.03913 -0.48268 0.03427 C -0.47943 0.02431 -0.47591 0.01436 -0.47253 0.00464 C -0.47096 0.00047 -0.46901 -0.00347 -0.46797 -0.00786 L -0.45898 -0.04675 C -0.45755 -0.05323 -0.45625 -0.05995 -0.45456 -0.0662 C -0.45169 -0.07615 -0.45039 -0.08009 -0.44818 -0.09235 C -0.44753 -0.09559 -0.4474 -0.0993 -0.44687 -0.10254 C -0.44609 -0.10647 -0.44505 -0.11018 -0.44427 -0.11388 C -0.44349 -0.11759 -0.44297 -0.12152 -0.44232 -0.12546 C -0.44219 -0.128 -0.44167 -0.13055 -0.44167 -0.13333 C -0.44167 -0.17337 -0.44674 -0.14976 -0.48333 -0.15277 L -0.49935 -0.15601 C -0.50052 -0.15647 -0.50156 -0.15763 -0.5026 -0.15717 C -0.50469 -0.15647 -0.50638 -0.15393 -0.50833 -0.15277 C -0.51497 -0.14837 -0.52148 -0.14328 -0.52826 -0.14027 C -0.53854 -0.13564 -0.5487 -0.13055 -0.55898 -0.12638 C -0.59362 -0.11296 -0.59948 -0.11388 -0.63724 -0.10601 C -0.75 -0.11759 -0.75833 -0.09884 -0.83333 -0.1412 C -0.85469 -0.15347 -0.86354 -0.15833 -0.87943 -0.1824 C -0.88242 -0.1868 -0.88451 -0.19305 -0.88711 -0.19837 C -0.88841 -0.20485 -0.88997 -0.2111 -0.89089 -0.21759 C -0.89375 -0.23587 -0.8957 -0.26018 -0.89284 -0.278 C -0.89076 -0.29143 -0.88581 -0.30323 -0.88138 -0.31458 C -0.86667 -0.35161 -0.8612 -0.3537 -0.83789 -0.37847 C -0.80599 -0.41203 -0.8026 -0.4155 -0.76536 -0.43657 C -0.74896 -0.44583 -0.73242 -0.45509 -0.71536 -0.46157 C -0.69727 -0.46851 -0.67878 -0.47245 -0.66029 -0.47638 C -0.64245 -0.48009 -0.62435 -0.48147 -0.60651 -0.48402 C -0.49089 -0.45485 -0.49076 -0.47731 -0.42122 -0.42059 C -0.41094 -0.41226 -0.40052 -0.40416 -0.39102 -0.39328 C -0.37917 -0.37939 -0.36159 -0.34675 -0.35456 -0.32476 C -0.35039 -0.31226 -0.33854 -0.25208 -0.33529 -0.23587 C -0.33086 -0.1861 -0.32982 -0.18541 -0.32956 -0.13564 C -0.32943 -0.11434 -0.32591 -0.09166 -0.33021 -0.07175 C -0.33477 -0.05069 -0.35234 -0.028 -0.36536 -0.02059 C -0.37214 -0.01666 -0.37904 -0.01527 -0.38594 -0.01249 C -0.40169 -0.01411 -0.41771 -0.01226 -0.43333 -0.01712 C -0.44323 -0.02013 -0.45234 -0.02823 -0.46159 -0.03541 C -0.47461 -0.04536 -0.49779 -0.06689 -0.50964 -0.08309 C -0.51992 -0.09745 -0.52279 -0.10624 -0.52956 -0.12314 C -0.52891 -0.12985 -0.52904 -0.13703 -0.5276 -0.14351 C -0.52643 -0.1493 -0.52409 -0.15393 -0.52187 -0.15833 C -0.51354 -0.17522 -0.50169 -0.18587 -0.48919 -0.18796 C -0.47982 -0.18958 -0.47031 -0.18888 -0.46094 -0.18911 C -0.43437 -0.1824 -0.40703 -0.18286 -0.38138 -0.16874 C -0.35573 -0.15439 -0.27969 -0.09421 -0.25326 -0.04328 C -0.23802 -0.01411 -0.2276 0.022 -0.21471 0.05464 C -0.21367 0.06991 -0.2112 0.08496 -0.21159 0.10024 C -0.21302 0.15603 -0.20964 0.16436 -0.2276 0.18913 C -0.2319 0.19515 -0.23594 0.20186 -0.24102 0.2051 C -0.24818 0.20973 -0.25599 0.20973 -0.26354 0.21204 C -0.28633 0.20927 -0.30951 0.21066 -0.33203 0.20394 C -0.34648 0.19978 -0.36016 0.18959 -0.3737 0.1801 C -0.42812 0.1426 -0.46693 0.12177 -0.51029 0.06274 C -0.52044 0.04885 -0.52982 0.03265 -0.53854 0.01598 C -0.54323 0.00672 -0.54661 -0.00462 -0.55065 -0.01481 C -0.55286 -0.02731 -0.55547 -0.03959 -0.55703 -0.05231 C -0.56055 -0.0787 -0.55937 -0.11388 -0.55586 -0.13796 C -0.55443 -0.14722 -0.55052 -0.15485 -0.54687 -0.1618 C -0.53555 -0.18333 -0.52174 -0.19791 -0.50651 -0.20856 C -0.47669 -0.22939 -0.45299 -0.23703 -0.42057 -0.24166 C -0.40156 -0.24421 -0.38255 -0.24305 -0.36354 -0.24397 C -0.25404 -0.2287 -0.23841 -0.23564 -0.14687 -0.19837 C -0.11029 -0.18333 -0.06172 -0.16226 -0.03021 -0.12083 C -0.00964 -0.09374 0.00664 -0.05763 0.025 -0.02615 C 0.0276 -0.00416 0.03464 0.0176 0.03268 0.03982 C 0.02643 0.11066 -0.00547 0.15718 -0.03659 0.19376 C -0.04818 0.20741 -0.06198 0.21413 -0.075 0.22223 C -0.09036 0.23195 -0.10586 0.24144 -0.12187 0.24723 C -0.13932 0.25394 -0.15716 0.25765 -0.175 0.25996 C -0.1957 0.26251 -0.21654 0.26135 -0.23724 0.26204 L -0.37956 0.25533 C -0.40234 0.25047 -0.52721 0.20927 -0.57253 0.17107 C -0.60482 0.14353 -0.63685 0.1139 -0.66667 0.07871 C -0.68828 0.05325 -0.71211 0.02848 -0.7263 -0.01018 L -0.74427 -0.05925 C -0.74896 -0.09143 -0.75638 -0.12291 -0.75833 -0.15601 C -0.75951 -0.17522 -0.75677 -0.1949 -0.75326 -0.21319 C -0.74961 -0.23217 -0.73581 -0.25347 -0.72565 -0.26087 C -0.65547 -0.31296 -0.66237 -0.29884 -0.57891 -0.30995 C -0.56029 -0.30809 -0.54154 -0.30833 -0.52318 -0.30439 C -0.47734 -0.29444 -0.45625 -0.28147 -0.41289 -0.253 C -0.39349 -0.24027 -0.37305 -0.23032 -0.35521 -0.21203 C -0.32799 -0.18402 -0.30391 -0.14745 -0.27826 -0.11504 C -0.26719 -0.07985 -0.25378 -0.04652 -0.24492 -0.00902 C -0.2418 0.00417 -0.24232 0.01968 -0.24297 0.03427 C -0.24414 0.06066 -0.24492 0.08797 -0.25 0.11274 C -0.2526 0.12547 -0.2599 0.13334 -0.26536 0.14237 C -0.27279 0.15464 -0.27995 0.16737 -0.28854 0.17663 C -0.3401 0.23334 -0.4099 0.23311 -0.46484 0.2507 C -0.51758 0.24445 -0.64375 0.24978 -0.71484 0.20278 C -0.73867 0.18704 -0.76094 0.16413 -0.78398 0.14468 C -0.79167 0.12964 -0.80104 0.11644 -0.80703 0.09908 C -0.8099 0.09144 -0.81003 0.08103 -0.80964 0.07177 C -0.80547 -0.0236 -0.8069 -0.05601 -0.75768 -0.11504 C -0.71758 -0.16319 -0.66263 -0.19745 -0.61419 -0.21087 C -0.56953 -0.22314 -0.52435 -0.22985 -0.47956 -0.23934 C -0.42826 -0.2361 -0.37135 -0.24421 -0.32057 -0.2155 C -0.30052 -0.20416 -0.28164 -0.18726 -0.26224 -0.17314 C -0.26159 -0.17083 -0.26016 -0.16897 -0.26029 -0.16643 C -0.2638 -0.11411 -0.26732 -0.10925 -0.30065 -0.08309 C -0.36471 -0.03286 -0.37279 -0.03911 -0.43333 -0.02175 C -0.54453 0.01066 -0.45677 -0.01087 -0.57187 0.01482 L -0.81602 0.00464 C -0.82253 0.00417 -0.82148 -0.01296 -0.82187 -0.01828 C -0.81901 -0.0493 -0.82318 -0.08518 -0.81354 -0.11157 C -0.79245 -0.16921 -0.7625 -0.21504 -0.73333 -0.25995 C -0.71523 -0.28772 -0.65586 -0.33263 -0.63464 -0.34536 C -0.61602 -0.35647 -0.59674 -0.36411 -0.5776 -0.37268 C -0.55924 -0.38078 -0.54115 -0.39097 -0.52253 -0.39536 C -0.48555 -0.40439 -0.44818 -0.40694 -0.41094 -0.41249 C -0.34948 -0.40532 -0.33789 -0.41782 -0.29297 -0.38171 C -0.28529 -0.37569 -0.27852 -0.36666 -0.27122 -0.35902 C -0.26068 -0.33541 -0.2474 -0.31504 -0.23971 -0.28842 C -0.2168 -0.2074 -0.22214 -0.16018 -0.22122 -0.07175 C -0.23464 -0.01134 -0.24427 0.05209 -0.26159 0.1095 C -0.27318 0.14792 -0.31576 0.19954 -0.33529 0.21876 C -0.36927 0.25255 -0.42044 0.2889 -0.45768 0.30325 C -0.47995 0.31181 -0.50299 0.31228 -0.52565 0.31691 C -0.62956 0.29445 -0.7082 0.31922 -0.78984 0.2257 C -0.80247 0.21112 -0.8125 0.19005 -0.8237 0.17223 C -0.82865 0.15626 -0.83529 0.14144 -0.83854 0.12431 C -0.84154 0.10788 -0.84401 0.09005 -0.84232 0.07292 C -0.82773 -0.08055 -0.81224 -0.0949 -0.75 -0.22222 C -0.73659 -0.24976 -0.72201 -0.27615 -0.70586 -0.2986 C -0.67461 -0.34166 -0.58789 -0.45624 -0.53659 -0.48518 C -0.49219 -0.51064 -0.44687 -0.53402 -0.40065 -0.54444 C -0.35026 -0.55601 -0.29896 -0.54907 -0.24805 -0.55138 C -0.17148 -0.51018 -0.03529 -0.45624 0.05 -0.37152 C 0.09622 -0.32546 0.10872 -0.29444 0.14544 -0.22916 C 0.14141 -0.05231 0.14271 0.12478 0.13333 0.30093 C 0.13229 0.32061 0.12422 0.33959 0.11471 0.35001 C 0.07695 0.39098 0.03789 0.43334 -0.00521 0.4514 C -0.05117 0.47061 -0.09961 0.45672 -0.14687 0.45927 C -0.23932 0.41644 -0.33294 0.38056 -0.42435 0.33056 C -0.52201 0.27709 -0.70013 0.04677 -0.74492 -0.01134 C -0.7651 -0.03749 -0.78307 -0.07059 -0.79622 -0.10833 C -0.82174 -0.18194 -0.83854 -0.26411 -0.85964 -0.34189 C -0.85951 -0.36087 -0.86458 -0.38263 -0.85898 -0.39884 C -0.79857 -0.57592 -0.79609 -0.53911 -0.68984 -0.58564 C -0.59883 -0.58472 -0.52474 -0.60485 -0.44036 -0.52291 C -0.38646 -0.47059 -0.34258 -0.39097 -0.29362 -0.32476 C -0.23568 -0.16434 -0.24883 -0.22291 -0.22057 0.06042 C -0.21732 0.09306 -0.21406 0.12894 -0.22122 0.1595 C -0.24167 0.24816 -0.27031 0.33079 -0.3013 0.40927 C -0.31146 0.43473 -0.32617 0.45765 -0.34297 0.46737 C -0.39805 0.49931 -0.45625 0.51066 -0.51289 0.53218 C -0.55521 0.51737 -0.60026 0.51829 -0.63984 0.48774 C -0.77773 0.38149 -0.76732 0.23774 -0.82435 -0.01597 C -0.79857 -0.18402 -0.79323 -0.39073 -0.69167 -0.48749 C -0.63112 -0.54536 -0.55924 -0.553 -0.49297 -0.58564 C -0.38828 -0.56782 -0.27448 -0.60416 -0.19753 -0.44559 C -0.16992 -0.38865 -0.1599 -0.3111 -0.14102 -0.24397 C -0.13997 -0.18009 -0.13138 -0.08194 -0.1487 -0.01597 C -0.19974 0.17871 -0.22721 0.18751 -0.3487 0.31112 C -0.35846 0.32107 -0.37096 0.31714 -0.38203 0.32038 C -0.40286 0.31829 -0.42487 0.32778 -0.44427 0.31459 C -0.52552 0.2595 -0.55078 0.13589 -0.58984 0.00464 C -0.59714 -0.02013 -0.59961 -0.0486 -0.60456 -0.07522 C -0.60534 -0.12569 -0.61211 -0.17708 -0.60703 -0.22684 C -0.58841 -0.41272 -0.53255 -0.39583 -0.43398 -0.48634 C -0.37227 -0.48402 -0.31029 -0.48865 -0.2487 -0.47985 C -0.1487 -0.46481 0.06888 -0.34629 0.13008 -0.31689 C 0.13776 -0.1361 0.16471 0.23195 0.12695 0.41135 C 0.10742 0.50417 0.04701 0.50302 0.00573 0.51066 C -0.0349 0.50487 -0.07656 0.51158 -0.11602 0.49353 C -0.24831 0.43311 -0.49818 0.19075 -0.58659 0.10024 C -0.59154 0.09538 -0.79076 -0.13541 -0.83529 -0.20856 C -0.86615 -0.25925 -0.89284 -0.31712 -0.92174 -0.37152 C -0.91849 -0.42198 -0.92552 -0.47823 -0.91211 -0.52291 C -0.90495 -0.54722 -0.88385 -0.54722 -0.86862 -0.55022 C -0.81979 -0.55948 -0.77031 -0.55624 -0.72122 -0.55925 C -0.49062 -0.49189 -0.38047 -0.47684 -0.14232 -0.31226 C -0.09362 -0.2787 -0.05469 -0.2111 -0.01094 -0.16064 C -0.0013 -0.13634 0.01263 -0.11597 0.01797 -0.08772 C 0.02539 -0.0486 0.03516 -0.00277 0.0263 0.03542 C -0.00781 0.18149 -0.0737 0.2257 -0.15195 0.26112 C -0.17435 0.27107 -0.19805 0.26644 -0.22122 0.26899 C -0.29922 0.24816 -0.38021 0.25024 -0.45521 0.20626 C -0.51992 0.16829 -0.66094 0.05232 -0.71927 -0.08194 C -0.74167 -0.13379 -0.75859 -0.19212 -0.77826 -0.24722 C -0.78229 -0.29976 -0.80104 -0.35509 -0.79036 -0.40462 C -0.71276 -0.76735 -0.49089 -0.57106 -0.32057 -0.55925 C -0.21836 -0.4824 -0.10534 -0.46597 -0.05833 -0.26897 C -0.04779 -0.22476 -0.05404 -0.17314 -0.05195 -0.12546 C -0.06497 -0.07708 -0.06979 -0.01828 -0.09102 0.01945 C -0.1375 0.10163 -0.21328 0.20093 -0.28659 0.2132 C -0.32617 0.21968 -0.36602 0.21552 -0.40586 0.21667 C -0.44154 0.19561 -0.48112 0.18936 -0.51289 0.15394 C -0.63906 0.01274 -0.63112 -0.01434 -0.68333 -0.21087 C -0.6849 -0.23772 -0.69089 -0.26527 -0.68789 -0.29166 C -0.66341 -0.50972 -0.62891 -0.44999 -0.49232 -0.54675 C -0.31732 -0.53726 -0.2707 -0.55833 -0.0987 -0.44675 C -0.0401 -0.40856 0.01237 -0.34559 0.06797 -0.29513 C 0.09375 -0.20925 0.13542 -0.13333 0.14544 -0.03749 C 0.15964 0.09653 0.11549 0.26783 0.04479 0.32825 C -0.01758 0.38172 -0.08802 0.39746 -0.15456 0.43195 C -0.21419 0.42246 -0.27435 0.42177 -0.33333 0.40348 C -0.41758 0.37755 -0.52604 0.24028 -0.58659 0.17778 C -0.67201 -0.00555 -0.75872 -0.08981 -0.75326 -0.32939 C -0.75195 -0.38865 -0.7457 -0.45462 -0.7237 -0.49884 C -0.7 -0.54722 -0.65924 -0.55671 -0.62695 -0.58564 C -0.53763 -0.58055 -0.44805 -0.58495 -0.35898 -0.57083 C -0.26654 -0.55578 -0.08581 -0.42522 -0.02695 -0.37152 C 0.02969 -0.31967 0.07865 -0.24467 0.13138 -0.18124 C 0.1388 -0.01967 0.15938 0.12755 0.13138 0.2838 C 0.12682 0.30903 0.11758 0.33288 0.10573 0.34885 C 0.07786 0.38635 0.04922 0.43079 0.01471 0.44098 C -0.06029 0.46343 -0.13737 0.4426 -0.21354 0.44329 C -0.2776 0.40417 -0.34505 0.37964 -0.40586 0.32593 C -0.57878 0.17316 -0.60508 0.08311 -0.73333 -0.15717 C -0.76328 -0.28101 -0.79583 -0.403 -0.82318 -0.52847 C -0.82695 -0.54629 -0.83711 -0.58541 -0.8263 -0.58564 C -0.69102 -0.58796 -0.55625 -0.55208 -0.42122 -0.53541 C -0.26549 -0.41967 -0.17096 -0.38055 -0.04687 -0.1699 C -0.00612 -0.10069 0.0194 -0.00786 0.0526 0.07292 C 0.06172 0.1463 0.07917 0.21783 0.08008 0.29283 C 0.08138 0.397 0.05052 0.55278 -0.00586 0.60741 C -0.03919 0.64005 -0.0806 0.63172 -0.11797 0.64399 C -0.20755 0.63519 -0.29831 0.64538 -0.38659 0.61783 C -0.50742 0.57987 -0.68711 0.43427 -0.78659 0.30649 C -0.83333 0.24677 -0.86901 0.16366 -0.91016 0.09237 C -0.9237 0.02732 -0.94922 -0.03333 -0.95052 -0.10254 C -0.95169 -0.16249 -0.93945 -0.22731 -0.91719 -0.27245 C -0.83086 -0.44814 -0.70872 -0.44536 -0.59036 -0.48865 C -0.33008 -0.48194 -0.20859 -0.50972 0.06094 -0.33402 C 0.09948 -0.30879 0.11732 -0.22754 0.14544 -0.1743 C 0.1431 -0.08055 0.1513 0.01598 0.13841 0.10718 C 0.13177 0.15487 0.11133 0.19653 0.08906 0.2257 C -0.00794 0.35278 -0.08242 0.32501 -0.20195 0.34075 C -0.27266 0.32941 -0.34453 0.33218 -0.41419 0.30649 C -0.59349 0.24098 -0.64948 0.16459 -0.80521 0.01829 C -0.85859 -0.09791 -0.95521 -0.20022 -0.92552 -0.37499 C -0.91927 -0.41203 -0.9043 -0.44768 -0.88516 -0.4662 C -0.84661 -0.50323 -0.80117 -0.51226 -0.75898 -0.53541 L -0.5737 -0.52847 C -0.44323 -0.50046 -0.25143 -0.41712 -0.13203 -0.30995 C -0.08177 -0.26481 -0.04062 -0.19305 0.00508 -0.13448 C 0.01979 -0.08101 0.04362 -0.03263 0.04935 0.02616 C 0.05365 0.07038 0.04674 0.11968 0.03333 0.15718 C -0.03802 0.35672 -0.13828 0.31922 -0.26536 0.36366 C -0.33958 0.35163 -0.44753 0.37871 -0.50065 0.24283 C -0.51549 0.2051 -0.50794 0.15163 -0.51159 0.10603 C -0.49271 0.04144 -0.48008 -0.03009 -0.45521 -0.08772 C -0.37839 -0.2662 -0.2918 -0.36388 -0.1737 -0.44675 C -0.1181 -0.48564 -0.05794 -0.50046 1.875E-6 -0.52754 C 0.04531 -0.52638 0.09141 -0.53911 0.13594 -0.52407 C 0.14714 -0.52013 0.14805 -0.44467 0.14167 -0.43541 C 0.08529 -0.35254 0.02708 -0.27152 -0.03724 -0.20972 C -0.19505 -0.05763 -0.3556 0.01644 -0.52956 0.08311 C -0.6832 0.14237 -0.68828 0.13866 -0.80195 0.15163 C -0.78802 0.12663 -0.77695 0.09538 -0.76029 0.0764 C -0.64857 -0.05092 -0.52747 -0.12615 -0.3987 -0.18356 C -0.05378 -0.33703 -0.11003 -0.31805 0.14102 -0.33286 C 0.14245 -0.32522 0.14661 -0.31782 0.14544 -0.30995 C 0.1349 -0.23309 0.05638 -0.15902 0.03776 -0.14467 C -0.15065 -0.00069 -0.33086 0.08635 -0.53203 0.13913 C -0.61953 0.16204 -0.7082 0.16876 -0.79622 0.18357 C -0.8043 0.18126 -0.81719 0.19005 -0.82057 0.17663 C -0.8237 0.16436 -0.81198 0.15371 -0.80586 0.14584 C -0.77031 0.10024 -0.73568 0.0507 -0.69622 0.01714 C -0.62865 -0.0405 -0.55807 -0.08703 -0.48659 -0.12638 C -0.29036 -0.23472 -0.19531 -0.26921 -0.02695 -0.33495 C -0.0513 -0.31157 -0.07435 -0.28309 -0.1 -0.26434 C -0.31641 -0.10717 -0.44844 -0.07245 -0.70703 0.00464 C -0.78203 0.02686 -0.85833 0.03195 -0.93385 0.04561 C -0.9612 -0.1162 -0.96185 -0.05138 -0.75833 -0.13911 C -0.42383 -0.28309 -0.32552 -0.2861 -0.02565 -0.33726 C 0.00938 -0.3287 0.07083 -0.37222 0.07943 -0.3111 C 0.08867 -0.24583 0.03164 -0.20092 -0.00195 -0.1699 C -0.12161 -0.05879 -0.24727 0.03311 -0.375 0.11066 C -0.60326 0.24908 -0.78672 0.28218 -1.02109 0.34653 C -1.04219 0.35973 -1.10482 0.40371 -1.08451 0.38635 C -1.00612 0.31945 -0.9276 0.25116 -0.84622 0.19723 C -0.74154 0.12802 -0.63529 0.06552 -0.52695 0.01714 C -0.11654 -0.1662 -0.13086 -0.15532 0.14544 -0.21203 C 0.04896 0.0264 0.08177 -0.0199 -0.16094 0.17894 C -0.25742 0.25811 -0.35872 0.31991 -0.46159 0.36691 C -0.76693 0.50649 -0.84414 0.51528 -1.08451 0.56413 C -1.07786 0.55278 -1.07253 0.53866 -1.06471 0.5301 C -0.87161 0.31737 -0.84648 0.30672 -0.60195 0.15163 C -0.12096 -0.15347 -0.23464 -0.09073 0.14544 -0.24722 C 0.11107 -0.17777 0.08984 -0.13286 0.0276 -0.07985 C -0.29687 0.19607 -0.36315 0.21066 -0.69036 0.31806 C -0.99661 0.41829 -0.93112 0.40811 -1.0724 0.42732 C -0.87786 0.3088 -0.95612 0.35163 -0.60964 0.20741 C -0.50286 0.16297 -0.39583 0.11853 -0.28789 0.08427 C -0.14401 0.03866 0.14544 -0.03194 0.14544 -0.03194 C 0.06927 0.05857 0.04753 0.08704 -0.09687 0.14353 C -0.44648 0.28079 -0.54596 0.25741 -0.86732 0.25996 C -0.93971 0.25232 -1.03216 0.32616 -1.08451 0.23704 C -1.12005 0.17663 -1.00299 0.13334 -0.95573 0.1095 C -0.80247 0.03149 -0.6444 -0.01226 -0.48789 -0.0662 C -0.09232 -0.20231 -0.17409 -0.178 0.14544 -0.22222 C 0.14115 -0.12546 0.14753 -0.1361 0.05443 -0.06157 C -0.17747 0.12408 -0.20885 0.11042 -0.43398 0.17547 C -0.50924 0.16899 -0.58477 0.17038 -0.65964 0.15626 C -0.67552 0.15325 -0.69271 0.14445 -0.70391 0.12431 C -0.70833 0.11621 -0.69648 0.10487 -0.69102 0.09908 C -0.66523 0.07223 -0.63997 0.04005 -0.61094 0.02732 C -0.36602 -0.07893 -0.32044 -0.05485 -0.07435 -0.05809 C -0.00104 -0.01597 0.09089 -0.02823 0.14544 0.06829 C 0.28112 0.3088 0.02565 0.44237 -0.01602 0.45255 C -0.1543 0.48635 -0.29518 0.46459 -0.43464 0.47061 C -0.66784 0.38751 -0.85885 0.38056 -1.04154 0.05348 C -1.08281 -0.02013 -1.07018 -0.14768 -1.08451 -0.24837 C -1.05221 -0.33657 -1.03503 -0.44953 -0.98776 -0.51272 C -0.87786 -0.65972 -0.62786 -0.54259 -0.53984 -0.52407 C -0.43437 -0.43842 -0.16693 -0.30509 -0.10065 -0.03541 C -0.07422 0.07246 -0.08737 0.19862 -0.08086 0.31575 C -0.12422 0.40718 -0.15039 0.53774 -0.21094 0.59028 C -0.39857 0.75348 -0.55937 0.58612 -0.73333 0.48658 C -0.77786 0.41991 -0.83581 0.37385 -0.86667 0.28612 C -0.92747 0.1132 -0.98229 -0.19953 -0.87878 -0.38055 C -0.81862 -0.48587 -0.72852 -0.51712 -0.65326 -0.58564 C -0.41654 -0.57777 -0.33854 -0.60393 -0.08138 -0.40925 C 0.00208 -0.34583 0.06771 -0.22453 0.14232 -0.13217 C 0.14128 -0.05624 0.15794 0.02755 0.13906 0.09584 C 0.07383 0.33103 -0.15013 0.34329 -0.2487 0.38519 C -0.46667 0.30857 -0.57773 0.35649 -0.71732 0.04908 C -0.73516 0.00973 -0.72461 -0.05138 -0.72826 -0.10138 C -0.71328 -0.15809 -0.71094 -0.2324 -0.68333 -0.27129 C -0.54714 -0.46272 -0.42747 -0.35555 -0.26927 -0.31689 C -0.18555 -0.24583 -0.09141 -0.20462 -0.01797 -0.1037 C -0.00898 -0.09143 0.12109 0.16019 0.03398 0.2382 C -0.02682 0.2926 -0.09635 0.30741 -0.16159 0.34191 C -0.36562 0.27686 -0.46849 0.3095 -0.61602 0.01598 C -0.65443 -0.06041 -0.66094 -0.17245 -0.68333 -0.26666 C -0.67461 -0.29698 -0.67253 -0.33749 -0.65703 -0.35786 C -0.51198 -0.54768 -0.32279 -0.38726 -0.16667 -0.35208 C -0.0849 -0.28749 0.00391 -0.24559 0.07878 -0.15833 C 0.11081 -0.12129 0.12839 -0.05277 0.14427 0.00903 C 0.14727 0.02107 0.13607 0.03519 0.12878 0.03774 C 0.07708 0.05579 0.02409 0.0588 -0.02826 0.06945 C -0.22187 -0.03865 -0.33516 -0.05555 -0.48594 -0.28147 C -0.75156 -0.67939 -0.67005 -0.59166 -0.46667 -0.54351 C -0.28854 -0.43981 -0.14844 -0.41666 -0.01992 -0.1699 C -0.00703 -0.1449 -0.01862 -0.10208 -0.01797 -0.06828 C -0.06133 -0.03981 -0.10208 0.0095 -0.14805 0.01714 C -0.43724 0.06505 -0.50482 -0.0236 -0.78724 -0.16759 C -0.84831 -0.25647 -0.91615 -0.33217 -0.97044 -0.43425 C -0.98893 -0.46897 -1.00742 -0.52152 -0.99987 -0.56735 C -0.99505 -0.59745 -0.96484 -0.57268 -0.9474 -0.57522 C -0.70039 -0.52847 -0.63411 -0.55022 -0.39232 -0.34073 C -0.33789 -0.29351 -0.29701 -0.20786 -0.24935 -0.1412 C -0.25365 -0.13263 -0.25638 -0.12013 -0.26224 -0.11504 C -0.59271 0.16251 -0.45547 0.07269 -0.88255 0.07524 C -0.91419 0.04191 -0.94909 0.01644 -0.97747 -0.02499 C -0.9819 -0.03147 -0.97409 -0.04652 -0.96914 -0.05138 C -0.91563 -0.103 -0.86419 -0.17036 -0.80456 -0.19259 C -0.7263 -0.22175 -0.64466 -0.1986 -0.56484 -0.20161 C -0.52904 -0.16944 -0.47812 -0.1662 -0.45768 -0.10485 C -0.44661 -0.07152 -0.48724 -0.04467 -0.50703 -0.02847 C -0.85612 0.2588 -0.76823 0.20394 -1.08451 0.25417 C -1.08385 0.23704 -1.09089 0.21181 -1.08255 0.20278 C -0.88177 -0.0155 -0.86367 0.06112 -0.6013 0.06505 C -0.51602 0.13033 -0.42721 0.18265 -0.34557 0.26112 C -0.33802 0.26829 -0.34401 0.29584 -0.35065 0.30556 C -0.39753 0.37292 -0.4431 0.45325 -0.50065 0.4845 C -0.59687 0.53658 -0.70026 0.52778 -0.8 0.54931 C -0.89271 0.51667 -0.99622 0.53519 -1.07813 0.4514 C -1.10964 0.41899 -1.10247 0.3139 -1.08451 0.25765 C -1.04284 0.12755 -0.98724 -0.00439 -0.91146 -0.06944 C -0.79857 -0.16689 -0.66589 -0.16226 -0.54297 -0.20856 C -0.50859 -0.1993 -0.0513 -0.19004 -0.00638 0.11181 C 0.00599 0.19491 -0.05781 0.26783 -0.10065 0.30765 C -0.18086 0.38241 -0.27461 0.39746 -0.36159 0.44214 C -0.55651 0.39862 -0.68268 0.46482 -0.79232 0.12084 C -0.81771 0.04144 -0.79922 -0.06157 -0.8026 -0.15277 C -0.72461 -0.28495 -0.66901 -0.47985 -0.56862 -0.54907 C -0.3306 -0.71388 -0.05807 -0.44027 0.14544 -0.30323 C 0.13776 -0.08101 0.17565 0.16204 0.1224 0.36366 C 0.03047 0.71204 -0.51432 0.41181 -0.52826 0.40811 C -0.65885 0.21667 -0.89922 -0.00161 -0.87057 -0.40347 C -0.86367 -0.49999 -0.78464 -0.52476 -0.74167 -0.58564 C -0.45612 -0.52546 -0.32214 -0.54768 -0.05768 -0.25069 C 0.02448 -0.15833 0.07695 -0.00161 0.14427 0.12316 C 0.13333 0.16297 0.13411 0.22385 0.11146 0.24283 C -0.26315 0.55533 -0.2612 0.44885 -0.67435 0.36251 C -0.78385 0.23403 -0.90586 0.13473 -1.00247 -0.02268 C -1.02513 -0.05972 -1.0319 -0.14745 -1.01016 -0.18587 C -0.96094 -0.27268 -0.88451 -0.28981 -0.82187 -0.34189 C -0.57461 -0.27476 -0.32734 -0.33333 -0.16667 0.07871 C -0.13763 0.15325 -0.16589 0.26019 -0.16536 0.35116 C -0.33073 0.54908 -0.34727 0.64653 -0.59362 0.48774 C -0.64336 0.45579 -0.66328 0.34653 -0.69818 0.27593 C -0.68685 0.17246 -0.70208 0.04677 -0.66419 -0.03425 C -0.51589 -0.35092 -0.23242 -0.13171 -0.07435 -0.08772 C -0.00599 0.0176 0.08112 0.09353 0.13073 0.22802 C 0.14648 0.27084 0.11875 0.34306 0.09297 0.36598 C 0.00846 0.44028 -0.08867 0.45626 -0.17956 0.5014 C -0.29596 0.46853 -0.42031 0.48427 -0.52891 0.40232 C -0.61732 0.33566 -0.93633 0.04584 -0.80195 -0.28958 C -0.77005 -0.36897 -0.69818 -0.35254 -0.64622 -0.38402 C -0.40312 -0.30184 -0.17005 -0.28772 0.03776 -0.02847 C 0.06133 0.00093 0.05794 0.06737 0.06797 0.11505 C 0.01133 0.1595 -0.04076 0.23241 -0.10195 0.24839 C -0.34922 0.31297 -0.38906 0.20556 -0.59935 0.01714 C -0.60052 -0.07175 -0.6207 -0.16666 -0.6026 -0.24953 C -0.54609 -0.50879 -0.31107 -0.43032 -0.22187 -0.44097 C -0.11419 -0.37314 0.00716 -0.35231 0.1013 -0.23703 C 0.1513 -0.17569 0.17305 0.07894 0.0987 0.14237 C 0.00677 0.22107 -0.09661 0.24723 -0.19427 0.29978 C -0.55404 0.23079 -0.77474 0.30857 -1.04987 -0.1699 C -1.0931 -0.24467 -1.07305 -0.38032 -1.08451 -0.48518 C -1.05247 -0.51874 -1.02552 -0.58309 -0.98841 -0.58564 C -0.5987 -0.61134 -0.475 -0.42708 -0.09805 -0.15833 C -0.02826 -0.04559 0.07188 0.02778 0.11146 0.1801 C 0.13451 0.26829 0.11055 0.41297 0.06211 0.45811 C -0.04779 0.56112 -0.18268 0.53265 -0.30521 0.56991 C -0.46589 0.48357 -0.64062 0.45626 -0.78724 0.31112 C -0.86003 0.23913 -1.2224 -0.21921 -1.0832 -0.56967 C -1.0543 -0.64259 -0.98281 -0.57939 -0.93255 -0.58448 C -0.63034 -0.39097 -0.3763 -0.2986 -0.13919 0.11737 C -0.10378 0.17941 -0.11771 0.28982 -0.10703 0.37616 C -0.40898 0.65001 -0.47669 0.8014 -0.9224 0.45579 C -1.01706 0.38241 -1.03047 0.14283 -1.08451 -0.01365 C -1.04974 -0.20208 -1.08529 -0.51272 -0.98008 -0.5787 C -0.80273 -0.68981 -0.14479 0.01181 -0.0513 0.10024 C 0.00378 0.24885 0.08828 0.37408 0.11406 0.54584 C 0.12266 0.60348 0.06354 0.64075 0.03008 0.64399 C -0.10469 0.65695 -0.23919 0.60973 -0.3737 0.5926 C -0.67995 0.37825 -1.18294 0.38033 -1.08451 -0.47059 C -1.07253 -0.5743 -0.97344 -0.54722 -0.91784 -0.58564 C -0.64909 -0.50578 -0.02865 -0.51573 0.14544 0.122 C 0.19049 0.28658 0.08177 0.46991 0.05 0.64399 C -0.30729 0.62454 -0.83581 0.74607 -1.08451 0.06158 C -1.15482 -0.13171 -0.9944 -0.3699 -0.94922 -0.58564 C -0.68932 -0.55995 -0.05404 -0.63425 0.14544 -0.10717 C 0.22461 0.10209 0.11263 0.39353 0.09609 0.64399 C -0.2151 0.64075 -0.86536 0.69167 -1.08451 0.32709 C -1.20964 0.11922 -1.07904 -0.28147 -1.07617 -0.58564 C -0.49089 -0.45833 0.00599 -0.85208 0.14544 0.25302 C 0.16224 0.38542 0.10273 0.51366 0.08138 0.64399 C -0.30729 0.60209 -0.75391 0.8838 -1.08451 0.51853 C -1.26107 0.32385 -1.19792 -0.3618 -1.03255 -0.58564 C -0.84948 -0.83402 -0.57331 -0.51874 -0.34362 -0.48518 C -0.1806 -0.31342 0.03581 -0.24421 0.14544 0.03079 C 0.21237 0.19862 0.21615 0.57547 0.10703 0.64399 C -0.14896 0.80487 -0.43529 0.59237 -0.70651 0.56644 C -0.85911 0.3301 -1.27565 -0.0074 -1.07174 -0.56157 C -1.03594 -0.65879 -0.94141 -0.57754 -0.87617 -0.58564 C -0.74323 -0.56851 -0.60469 -0.60323 -0.47695 -0.53425 C -0.26172 -0.41851 -0.44323 -0.07638 -0.52695 0.00579 C -0.6069 0.08403 -0.70651 0.06413 -0.79622 0.09353 C -0.84622 0.06876 -0.91367 0.09144 -0.94609 0.01945 C -1.03112 -0.16944 -0.81602 -0.32198 -0.78984 -0.35092 C -0.73451 -0.34768 -0.67422 -0.38124 -0.6237 -0.34073 C -0.60182 -0.32314 -0.60768 -0.25161 -0.61797 -0.21319 C -0.62786 -0.17615 -0.71107 0.03658 -0.76732 0.06829 C -0.77747 0.07408 -0.7556 0.03496 -0.74622 0.02616 C -0.63372 -0.07777 -0.65417 -0.06504 -0.56667 -0.07059 C -0.58659 -0.02661 -0.60169 0.02593 -0.6263 0.06158 C -0.75898 0.25302 -0.75885 0.24908 -0.85 0.31922 C -0.7875 0.18519 -0.75 0.09353 -0.65586 -0.01365 C -0.6112 -0.06434 -0.55755 -0.08425 -0.50833 -0.11967 C -0.53008 0.09445 -0.50794 -0.05509 -0.6526 0.28843 C -0.6638 0.31505 -0.70065 0.39005 -0.68724 0.36691 C -0.46615 -0.01342 -0.56055 0.04237 -0.21536 -0.2736 C -0.19219 -0.29467 -0.16328 -0.278 -0.13724 -0.28032 C -0.1944 -0.01226 -0.19727 0.07431 -0.37057 0.29167 C -0.42826 0.36436 -0.50469 0.37084 -0.57187 0.41042 C -0.59492 0.39769 -0.64922 0.4132 -0.64102 0.37269 C -0.58555 0.0963 -0.42865 0.06667 -0.3 -0.01365 C -0.24297 0.0301 -0.15729 0.01922 -0.12891 0.11737 C -0.05104 0.38635 -0.2724 0.49005 -0.33529 0.54376 C -0.39987 0.48334 -0.49779 0.47987 -0.52891 0.36251 C -0.63594 -0.04189 -0.45326 -0.22638 -0.33021 -0.44675 C -0.16445 -0.44212 0.04284 -0.58147 0.05443 -0.11967 C 0.05703 -0.01666 -0.00286 0.05973 -0.03138 0.14931 C -0.20898 0.1389 -0.2819 0.20278 -0.36667 -0.24397 C -0.38776 -0.35462 -0.33802 -0.47175 -0.3237 -0.58564 C -0.15833 -0.5574 -0.01589 -0.59559 0.08841 -0.27013 C 0.12487 -0.15624 0.09141 -0.00786 0.09297 0.12316 C 0.03711 0.1764 -0.01146 0.29399 -0.07435 0.28265 C -0.33359 0.23658 -0.34583 -0.06874 -0.42826 -0.40462 C -0.40964 -0.44259 -0.3987 -0.53703 -0.37253 -0.51828 C -0.13086 -0.34559 -0.14505 -0.15694 -0.0763 0.21876 C -0.08958 0.25417 -0.09596 0.34769 -0.11602 0.32478 C -0.18346 0.24816 -0.23034 0.12084 -0.27057 -0.00231 C -0.32969 -0.18379 -0.3638 -0.38772 -0.41094 -0.57985 C -0.41146 -0.58217 -0.41419 -0.58749 -0.41354 -0.58564 L -0.33268 -0.37152 C -0.32253 -0.2493 -0.29336 -0.12731 -0.30195 -0.00462 C -0.30612 0.0551 -0.33437 0.13866 -0.36797 0.13218 C -0.40768 0.12454 -0.41888 0.02292 -0.44427 -0.03194 C -0.44128 -0.13171 -0.46159 -0.24328 -0.43529 -0.33171 C -0.36029 -0.58379 -0.22409 -0.17731 -0.21536 -0.16064 C -0.25169 0.00857 -0.26263 0.24723 -0.44362 0.06737 C -0.49453 0.01667 -0.49453 -0.11967 -0.51992 -0.21319 C -0.51628 -0.27036 -0.53112 -0.34282 -0.50898 -0.38518 C -0.49453 -0.41296 -0.45964 -0.38286 -0.44818 -0.35092 C -0.43307 -0.30972 -0.44466 -0.253 -0.44297 -0.20393 C -0.47565 -0.16874 -0.50365 -0.11226 -0.54102 -0.09791 C -0.56237 -0.08981 -0.60612 -0.10578 -0.6013 -0.14351 C -0.59245 -0.21296 -0.54453 -0.24397 -0.51602 -0.29397 C -0.49622 -0.29097 -0.46953 -0.3118 -0.45651 -0.28495 C -0.44687 -0.26527 -0.47031 -0.23888 -0.47956 -0.21874 C -0.48633 -0.20416 -0.51432 -0.18518 -0.50391 -0.1824 C -0.48763 -0.178 -0.4737 -0.20624 -0.45768 -0.21319 C -0.41029 -0.23333 -0.36198 -0.24652 -0.31419 -0.26319 C -0.33138 -0.23286 -0.34362 -0.18888 -0.36602 -0.17198 C -0.50391 -0.06805 -0.49258 -0.07175 -0.5737 -0.09791 C -0.35456 -0.2287 -0.28216 -0.32407 -0.01797 -0.17777 C 0.03776 -0.14698 0.06497 -0.03194 0.10638 0.04098 C 0.04635 0.13936 0.05286 0.16737 -0.01289 0.18357 C -0.01667 0.1845 -0.02005 0.17894 -0.0237 0.17663 C -0.05547 0.13566 -0.11576 0.06066 -0.13659 0.01482 C -0.14193 0.00302 -0.14089 -0.01921 -0.13529 -0.03078 C -0.12682 -0.04814 -0.11172 -0.05046 -0.1 -0.06041 C -0.05742 -0.0236 -0.03542 -0.02175 -0.11732 0.11621 C -0.15365 0.17732 -0.20404 0.20441 -0.24753 0.24839 C -0.33672 0.24144 -0.34714 0.29746 -0.36094 0.18357 C -0.36797 0.12478 -0.35612 0.1463 -0.36354 0.13334 L -0.28021 -0.08425 L -0.57253 -0.15161 L -0.56797 -0.14027 L -0.54362 0.10718 L -0.51536 0.11181 L -0.35703 0.11181 C -0.34557 0.09908 -0.33333 0.0882 -0.32253 0.07408 C -0.30065 0.04561 -0.25898 -0.01597 -0.25898 -0.01597 L -0.24935 -0.08772 C -0.25339 -0.14768 -0.24557 -0.17222 -0.28529 -0.1949 C -0.30794 -0.20786 -0.35586 -0.21319 -0.35586 -0.21319 L -0.53789 -0.17777 C -0.54766 -0.14559 -0.5599 -0.11504 -0.56732 -0.08101 C -0.57096 -0.06411 -0.5724 -0.0449 -0.57057 -0.02731 C -0.5694 -0.0162 -0.55898 6.66667E-6 -0.55898 6.66667E-6 L -0.3487 0.18241 L -0.34167 0.17223 L -0.28789 0.02501 C -0.28021 -0.0243 -0.27904 -0.01666 -0.28464 -0.07985 C -0.28503 -0.08425 -0.28919 -0.0912 -0.28919 -0.0912 L -0.475 -0.16874 C -0.49922 -0.13934 -0.52891 -0.12106 -0.54753 -0.08101 C -0.57448 -0.02268 -0.60768 0.11853 -0.60768 0.11853 L -0.41797 0.53566 C -0.36927 0.58195 -0.38971 0.57894 -0.36159 0.57894 L -0.29805 0.39329 C -0.29596 0.37616 -0.29362 0.35903 -0.29167 0.34191 C -0.27305 0.17038 -0.29167 0.07408 -0.30586 -0.15717 C -0.30677 -0.17291 -0.31732 -0.19953 -0.31732 -0.19953 L -0.40768 -0.28842 C -0.42422 -0.2861 -0.44167 -0.29212 -0.45703 -0.28147 C -0.48594 -0.26157 -0.53724 -0.19837 -0.53724 -0.19837 L -0.39036 0.47755 L -0.3013 0.52778 L -0.18529 0.24283 C -0.19388 0.20394 -0.19401 0.15533 -0.21094 0.12663 C -0.24844 0.06228 -0.34167 -0.02499 -0.34167 -0.02499 L -0.41536 -0.06157 C -0.4207 -0.05647 -0.42708 -0.05416 -0.43151 -0.04675 C -0.44779 -0.01921 -0.47695 0.04214 -0.47695 0.04214 L -0.44753 0.30093 C -0.44089 0.30695 -0.43451 0.31436 -0.4276 0.31922 C -0.3974 0.34005 -0.35781 0.33751 -0.32891 0.34191 L -0.27565 0.32825 L -0.23021 0.07408 C -0.24388 0.05278 -0.25352 0.01737 -0.27122 0.01019 L -0.34753 -0.02059 C -0.3543 -0.02314 -0.36797 -0.02615 -0.36797 -0.02615 L -0.49167 0.00232 C -0.48698 0.04677 -0.49557 0.10371 -0.4776 0.13566 C -0.44531 0.19283 -0.35521 0.24399 -0.35521 0.24399 L -0.03789 0.36019 C -0.025 0.30741 -0.00534 0.25834 0.00065 0.20186 C 0.00755 0.13566 1.875E-6 6.66667E-6 1.875E-6 6.66667E-6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95725" y="650073"/>
            <a:ext cx="2533650" cy="1293028"/>
          </a:xfrm>
        </p:spPr>
        <p:txBody>
          <a:bodyPr>
            <a:noAutofit/>
          </a:bodyPr>
          <a:lstStyle/>
          <a:p>
            <a:r>
              <a:rPr lang="zh-TW" altLang="en-US" sz="8800" dirty="0" smtClean="0"/>
              <a:t>國旗</a:t>
            </a:r>
            <a:endParaRPr lang="zh-TW" altLang="en-US" sz="8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36" y="2035537"/>
            <a:ext cx="9200539" cy="4245102"/>
          </a:xfrm>
        </p:spPr>
      </p:pic>
    </p:spTree>
    <p:extLst>
      <p:ext uri="{BB962C8B-B14F-4D97-AF65-F5344CB8AC3E}">
        <p14:creationId xmlns:p14="http://schemas.microsoft.com/office/powerpoint/2010/main" val="282708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6 -0.72014 L 0.00873 0.4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6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8 -0.30741 L 0.01406 -0.30741 C 0.27265 -0.30741 0.59192 0.00417 0.59192 0.25741 L 0.59192 0.8231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86" y="5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國家</a:t>
            </a:r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55" y="2185229"/>
            <a:ext cx="10820400" cy="4024125"/>
          </a:xfrm>
        </p:spPr>
        <p:txBody>
          <a:bodyPr/>
          <a:lstStyle/>
          <a:p>
            <a:pPr lvl="8"/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首都：萨拉热窝</a:t>
            </a:r>
          </a:p>
          <a:p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位置：波士尼亞位於東南歐，左鄰克羅埃西亞（</a:t>
            </a: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Croatia</a:t>
            </a:r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），右鄰塞爾維亞（</a:t>
            </a: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Serbia</a:t>
            </a:r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），其西南角接亞德里亞海（</a:t>
            </a: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Adriatic Sea</a:t>
            </a:r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）。</a:t>
            </a:r>
          </a:p>
          <a:p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面積：</a:t>
            </a: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51,197</a:t>
            </a:r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平方公里</a:t>
            </a:r>
          </a:p>
          <a:p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8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國家介紹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3287" y="2151185"/>
            <a:ext cx="10820400" cy="4024125"/>
          </a:xfrm>
          <a:pattFill prst="plaid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</a:rPr>
              <a:t>人口： </a:t>
            </a:r>
            <a:r>
              <a:rPr lang="en-US" altLang="zh-CN" dirty="0">
                <a:solidFill>
                  <a:srgbClr val="002060"/>
                </a:solidFill>
              </a:rPr>
              <a:t>3,871,643</a:t>
            </a:r>
            <a:r>
              <a:rPr lang="zh-CN" altLang="en-US" dirty="0">
                <a:solidFill>
                  <a:srgbClr val="002060"/>
                </a:solidFill>
              </a:rPr>
              <a:t>人</a:t>
            </a:r>
          </a:p>
          <a:p>
            <a:endParaRPr lang="zh-CN" altLang="en-US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宗教： 	伊斯蘭教</a:t>
            </a:r>
            <a:r>
              <a:rPr lang="en-US" altLang="zh-CN" dirty="0">
                <a:solidFill>
                  <a:srgbClr val="002060"/>
                </a:solidFill>
              </a:rPr>
              <a:t>.</a:t>
            </a:r>
            <a:r>
              <a:rPr lang="zh-CN" altLang="en-US" dirty="0">
                <a:solidFill>
                  <a:srgbClr val="002060"/>
                </a:solidFill>
              </a:rPr>
              <a:t>東正教天主教</a:t>
            </a:r>
          </a:p>
          <a:p>
            <a:endParaRPr lang="zh-CN" altLang="en-US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官方語言：  克罗地亚语， 塞尔维亚语， 波斯尼亚语</a:t>
            </a:r>
          </a:p>
          <a:p>
            <a:endParaRPr lang="zh-CN" altLang="en-US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貨幣：波斯尼亚和黑塞哥维那可兑换马克</a:t>
            </a:r>
          </a:p>
          <a:p>
            <a:endParaRPr lang="zh-CN" altLang="en-US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時差： 較台灣慢</a:t>
            </a:r>
            <a:r>
              <a:rPr lang="en-US" altLang="zh-CN" dirty="0">
                <a:solidFill>
                  <a:srgbClr val="002060"/>
                </a:solidFill>
              </a:rPr>
              <a:t>7</a:t>
            </a:r>
            <a:r>
              <a:rPr lang="zh-CN" altLang="en-US" dirty="0">
                <a:solidFill>
                  <a:srgbClr val="002060"/>
                </a:solidFill>
              </a:rPr>
              <a:t>小時</a:t>
            </a:r>
          </a:p>
          <a:p>
            <a:endParaRPr lang="zh-CN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282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1 -0.00162 -0.00976 -0.00741 -0.01354 -0.00926 C -0.01458 -0.00972 -0.01562 -0.00972 -0.01667 -0.01019 C -0.01797 -0.01088 -0.01927 -0.01204 -0.02057 -0.0125 C -0.022 -0.01319 -0.0263 -0.01458 -0.0276 -0.01482 C -0.02864 -0.01597 -0.02969 -0.01759 -0.03086 -0.01829 C -0.03203 -0.01898 -0.03346 -0.01875 -0.03463 -0.01944 C -0.03581 -0.01991 -0.03672 -0.02107 -0.03789 -0.02176 C -0.03906 -0.02222 -0.04049 -0.02222 -0.04167 -0.02292 C -0.04232 -0.02315 -0.04297 -0.02361 -0.04362 -0.02407 C -0.03164 -0.03333 -0.04414 -0.02431 -0.02435 -0.03426 C -0.00013 -0.0463 -0.01706 -0.0419 0.00443 -0.0456 C 0.00612 -0.0463 0.00794 -0.04699 0.00964 -0.04792 C 0.01094 -0.04861 0.01211 -0.04954 0.01341 -0.05023 C 0.0155 -0.05139 0.01771 -0.05255 0.01979 -0.0537 C 0.02279 -0.05509 0.02578 -0.05718 0.02878 -0.0581 L 0.03516 -0.06042 C 0.04596 -0.05787 0.05677 -0.05718 0.06732 -0.05255 C 0.06862 -0.05185 0.06862 -0.04792 0.06849 -0.0456 C 0.06836 -0.03866 0.06745 -0.01875 0.06211 -0.01366 C 0.04857 -0.00069 0.03451 0.01065 0.01979 0.01944 C 0.0112 0.02454 0.00195 0.02639 -0.00703 0.02731 C -0.03841 0.03056 -0.06992 0.03032 -0.1013 0.03194 C -0.14622 0.02847 -0.13151 0.0338 -0.18854 0.00116 C -0.21562 -0.01435 -0.21237 -0.01134 -0.225 -0.02616 C -0.2207 -0.0456 -0.22357 -0.03727 -0.19818 -0.04213 C -0.17773 -0.0463 -0.15716 -0.04676 -0.13659 -0.04907 C -0.10859 -0.04722 -0.08034 -0.05023 -0.0526 -0.04329 C 0.00859 -0.02801 0.01537 -0.01852 0.05899 0.01713 C 0.0638 0.02616 0.07083 0.03287 0.0737 0.04444 C 0.07748 0.05995 0.07891 0.07778 0.07813 0.09468 C 0.07721 0.11968 0.05716 0.15046 0.0487 0.16065 C 0.01953 0.19583 -0.00469 0.20602 -0.04036 0.21319 C -0.06445 0.21782 -0.08867 0.2169 -0.11289 0.21875 C -0.2556 0.20046 -0.2526 0.22454 -0.37383 0.13102 C -0.38398 0.12315 -0.39206 0.10833 -0.4 0.09468 C -0.40443 0.08681 -0.40716 0.07639 -0.41081 0.06713 C -0.41094 0.06065 -0.41706 -0.01574 -0.4082 -0.03657 C -0.39857 -0.05972 -0.38802 -0.08403 -0.37383 -0.09815 C -0.30325 -0.16667 -0.25573 -0.15046 -0.17435 -0.15741 C 0.01719 -0.11111 -0.02721 -0.14097 0.15899 -0.01597 C 0.18125 -0.00093 0.20274 0.01829 0.2237 0.03866 C 0.2556 0.06968 0.29232 0.1125 0.31797 0.16065 C 0.32565 0.17523 0.33073 0.19329 0.33711 0.20972 C 0.33854 0.2213 0.3444 0.25255 0.33906 0.26667 C 0.33438 0.27917 0.32787 0.29028 0.32044 0.29745 C 0.29102 0.32593 0.20873 0.32338 0.19675 0.32477 C 0.17513 0.32245 0.15326 0.32546 0.13203 0.31782 C 0.02201 0.2787 -0.00742 0.26134 -0.09427 0.19375 C -0.1513 0.14931 -0.16081 0.14491 -0.20768 0.07755 C -0.22096 0.05856 -0.2345 0.03981 -0.24492 0.01597 C -0.25677 -0.01134 -0.26419 -0.04398 -0.27383 -0.07407 C -0.26562 -0.08866 -0.26055 -0.11273 -0.24935 -0.11736 C -0.19036 -0.14259 -0.0862 -0.07755 -0.04232 -0.0537 C -0.01745 -0.03982 0.00664 -0.0213 0.03073 -0.00347 C 0.10599 0.05255 0.14401 0.08704 0.21471 0.18241 C 0.23841 0.21435 0.25781 0.25532 0.27943 0.29167 C 0.28177 0.30532 0.28698 0.31852 0.28646 0.33264 C 0.28451 0.39097 0.24297 0.37824 0.2224 0.38518 C 0.17969 0.37523 0.13555 0.37731 0.09414 0.35556 C -0.04401 0.28241 -0.06654 0.23032 -0.17383 0.09005 C -0.18294 0.06528 -0.19414 0.04259 -0.2013 0.01597 C -0.20989 -0.0162 -0.20937 -0.05463 -0.21029 -0.08889 C -0.20716 -0.10116 -0.20534 -0.11482 -0.20065 -0.12546 C -0.18802 -0.15417 -0.17109 -0.16157 -0.1513 -0.16644 C -0.13581 -0.17014 -0.12018 -0.16944 -0.10456 -0.17107 C 0.09401 -0.09329 0.09258 -0.1206 0.26029 0.03518 C 0.2806 0.05417 0.29974 0.07824 0.31602 0.10718 C 0.33893 0.14768 0.35664 0.19676 0.37695 0.24167 C 0.37734 0.26759 0.38008 0.29491 0.37175 0.31898 C 0.36693 0.33333 0.36003 0.3456 0.35248 0.35556 C 0.31055 0.41181 0.27448 0.39491 0.21667 0.40671 C 0.13177 0.37407 0.04583 0.35 -0.03789 0.3088 C -0.06862 0.29352 -0.09687 0.26481 -0.125 0.23819 C -0.15989 0.20509 -0.21159 0.14398 -0.23919 0.08889 C -0.24896 0.06921 -0.25456 0.04398 -0.26224 0.02153 C -0.26432 0.00347 -0.27096 -0.01505 -0.26862 -0.0331 C -0.2651 -0.06019 -0.25742 -0.08773 -0.24557 -0.10602 C -0.22057 -0.14468 -0.16068 -0.13634 -0.13594 -0.13796 C 0.01849 -0.08426 0.17448 -0.04306 0.32748 0.02268 C 0.38945 0.04931 0.49154 0.15139 0.55 0.20625 C 0.57331 0.27917 0.60117 0.34792 0.61979 0.425 C 0.6237 0.44097 0.6207 0.46181 0.61537 0.47639 C 0.60833 0.4956 0.59727 0.51134 0.58529 0.51968 C 0.54974 0.54421 0.51172 0.55532 0.475 0.57315 C 0.41563 0.56991 0.35599 0.57245 0.29675 0.56296 C 0.15755 0.54074 -0.0125 0.43102 -0.13086 0.35671 C -0.19114 0.31875 -0.32786 0.20185 -0.37825 0.1287 C -0.43971 0.03935 -0.49219 -0.06806 -0.54935 -0.16644 C -0.54987 -0.17755 -0.55273 -0.18866 -0.55117 -0.19954 C -0.55 -0.20787 -0.54648 -0.21898 -0.54154 -0.21875 C -0.46614 -0.21597 -0.39127 -0.19977 -0.31601 -0.19028 C -0.06797 -0.08565 -0.10391 -0.11088 0.2487 0.14352 C 0.31315 0.19005 0.45625 0.29398 0.5224 0.41597 C 0.53386 0.43704 0.53998 0.46528 0.5487 0.49005 C 0.54479 0.52315 0.55156 0.56713 0.53711 0.58912 C 0.48802 0.66481 0.42409 0.65139 0.36667 0.65301 C 0.28164 0.63171 0.19557 0.62083 0.11146 0.58912 C -0.01276 0.54236 -0.19062 0.37037 -0.28919 0.28727 C -0.35833 0.16018 -0.43372 0.04329 -0.49674 -0.09352 C -0.49687 -0.09375 -0.51901 -0.23194 -0.49674 -0.2463 C -0.43932 -0.28287 -0.37682 -0.28634 -0.31667 -0.30648 C -0.15338 -0.24954 -0.12031 -0.24514 0.08138 -0.11505 C 0.16888 -0.0588 0.25729 -0.00116 0.33776 0.08194 C 0.39297 0.13889 0.43568 0.22801 0.48464 0.30093 C 0.49076 0.33472 0.50664 0.36713 0.50313 0.40231 C 0.4974 0.46111 0.48047 0.51736 0.45899 0.56296 C 0.44427 0.59398 0.42109 0.61065 0.39935 0.62222 C 0.33516 0.65625 0.26862 0.67315 0.20313 0.69861 C 0.0155 0.6669 -0.13346 0.69005 -0.29752 0.57199 C -0.32851 0.54977 -0.3569 0.51736 -0.38659 0.49005 C -0.41849 0.39468 -0.46185 0.3088 -0.48268 0.20393 C -0.48893 0.17222 -0.47513 0.1338 -0.46146 0.11042 C -0.33294 -0.1081 -0.29779 -0.0537 -0.10898 -0.09907 C -0.01185 -0.07523 0.08646 -0.06227 0.18268 -0.02732 C 0.33138 0.02662 0.47761 0.20949 0.6013 0.33171 C 0.60742 0.37569 0.62774 0.4206 0.61979 0.46389 C 0.58568 0.64954 0.3293 0.63981 0.30833 0.64606 C 0.18542 0.64352 0.07096 0.65231 -0.04935 0.55509 C -0.13945 0.48218 -0.20963 0.34838 -0.28984 0.24491 C -0.27161 0.17778 -0.26979 0.08565 -0.23529 0.04329 C -0.10898 -0.11204 0.29701 0.06273 0.33711 0.07176 C 0.43138 0.13264 0.55638 0.1162 0.61979 0.25417 C 0.77383 0.58843 0.5668 0.76736 0.45703 0.8456 C 0.42604 0.86759 0.39076 0.85995 0.35768 0.86736 C -0.03281 0.77454 -0.12252 0.87083 -0.38984 0.54028 C -0.4151 0.5088 -0.42904 0.45509 -0.4487 0.4125 C -0.44974 0.30347 -0.47422 0.18704 -0.45182 0.08542 C -0.40417 -0.13079 -0.22969 -0.0963 -0.14297 -0.11181 C -0.04323 -0.06435 0.22526 0.01898 0.35638 0.16759 C 0.40742 0.22523 0.45261 0.29815 0.50065 0.36343 C 0.49961 0.44213 0.52253 0.53449 0.4974 0.59954 C 0.45664 0.70486 0.33307 0.72639 0.26797 0.74653 C -0.11823 0.70116 -0.11211 0.77292 -0.42044 0.52755 C -0.44818 0.50556 -0.46914 0.46296 -0.49349 0.43079 C -0.50547 0.31759 -0.54596 0.20255 -0.52943 0.0912 C -0.49792 -0.12199 -0.29049 -0.16088 -0.21484 -0.19722 C 0.00521 -0.14583 0.09388 -0.18472 0.25248 -0.04097 C 0.27982 -0.01644 0.30469 0.01597 0.33073 0.04444 C 0.29466 0.13958 0.31745 0.10069 0.20768 0.1412 C 0.11563 0.17523 -0.15677 0.18356 -0.17057 0.18449 C -0.21263 0.17893 -0.30417 0.19306 -0.35391 0.13681 C -0.35612 0.13426 -0.35404 0.12593 -0.35195 0.12315 C -0.34075 0.10694 -0.32943 0.08819 -0.31549 0.08194 C -0.27891 0.06597 -0.24062 0.06597 -0.20325 0.0581 C -0.07292 0.07222 0.0168 0.04907 0.12813 0.12639 C 0.16445 0.15162 0.1987 0.18495 0.23399 0.21412 C 0.2388 0.23287 0.25417 0.25185 0.2487 0.27014 C 0.23724 0.30787 0.16328 0.3206 0.14935 0.32477 C 0.05274 0.31157 -0.04479 0.3125 -0.14049 0.28495 C -0.3056 0.23704 -0.34427 0.18565 -0.47747 0.06829 C -0.48437 0.05116 -0.50156 0.03704 -0.49805 0.01713 C -0.4931 -0.01042 -0.47487 -0.02894 -0.45885 -0.03426 C -0.40859 -0.05093 -0.3569 -0.04259 -0.30586 -0.04676 C -0.17617 -0.01065 -0.04583 0.01944 0.08333 0.06157 C 0.17878 0.09259 0.37943 0.21319 0.45261 0.25417 C 0.48672 0.29815 0.53125 0.32454 0.55508 0.38634 C 0.56315 0.40718 0.53607 0.42593 0.52305 0.43634 C 0.50951 0.44745 0.49362 0.44398 0.47878 0.44792 C 0.36537 0.42685 0.25039 0.42407 0.13841 0.38518 C 0.02748 0.34653 -0.07982 0.27893 -0.18724 0.21643 C -0.47292 0.05023 -0.4112 0.09583 -0.60703 -0.1162 C -0.61172 -0.19398 -0.61667 -0.17639 -0.52109 -0.15741 C -0.38502 -0.13009 -0.24922 -0.0956 -0.11484 -0.04907 C -0.05508 -0.02824 0.26719 0.10532 0.375 0.19375 C 0.45912 0.26273 0.53828 0.34954 0.61979 0.42731 C 0.61537 0.51643 0.62474 0.5088 0.53399 0.51157 C 0.45781 0.51412 0.38177 0.49583 0.30573 0.48773 C 0.20703 0.45278 0.10651 0.43102 0.00964 0.38287 C -0.20482 0.27639 -0.30299 0.17662 -0.49479 0.0125 C -0.51549 -0.02616 -0.54206 -0.05741 -0.55703 -0.1037 C -0.56068 -0.11505 -0.54896 -0.13218 -0.54154 -0.13218 C -0.46289 -0.13357 -0.3845 -0.1162 -0.30586 -0.10833 C -0.23151 -0.08079 0.05065 0.00949 0.15964 0.08542 C 0.2569 0.15324 0.35013 0.23819 0.44544 0.31458 C 0.45104 0.33727 0.47031 0.36273 0.46211 0.38287 C 0.41797 0.4919 0.2138 0.45185 0.20065 0.45231 C 0.10078 0.43125 -0.00026 0.42361 -0.0987 0.38866 C -0.30963 0.31366 -0.32487 0.28356 -0.48138 0.14352 C -0.47539 0.02431 -0.48633 0.02268 -0.36289 -0.00232 C -0.24609 -0.02593 -0.12786 -0.01134 -0.01029 -0.01597 C 0.17344 0.05046 0.23203 0.04213 0.38529 0.18681 C 0.39909 0.2 0.40703 0.22708 0.41797 0.24722 C 0.41198 0.26481 0.41029 0.29051 0.4 0.29977 C 0.33555 0.35764 0.23542 0.34398 0.17175 0.34745 C 0.1474 0.34444 0.12292 0.34282 0.0987 0.33843 C 0.09753 0.33819 0.09583 0.33588 0.09609 0.3338 C 0.09714 0.32546 0.09844 0.31597 0.10182 0.30995 C 0.11498 0.28727 0.12891 0.26551 0.14479 0.24954 C 0.16901 0.22523 0.19492 0.20671 0.22109 0.19028 C 0.25573 0.16829 0.29115 0.15023 0.32695 0.13449 C 0.3405 0.12847 0.35469 0.1287 0.36862 0.12523 C 0.37734 0.12315 0.38607 0.11944 0.39479 0.11736 C 0.40586 0.11458 0.41706 0.11227 0.42813 0.11042 C 0.46068 0.10532 0.4474 0.10787 0.46797 0.1037 C 0.4724 0.10185 0.47695 0.10023 0.48138 0.09792 C 0.48659 0.09537 0.49154 0.09097 0.49675 0.08889 C 0.50313 0.08634 0.50964 0.08565 0.51602 0.08426 C 0.52175 0.0831 0.52761 0.08194 0.53333 0.08079 C 0.53503 0.08056 0.53672 0.08009 0.53841 0.07963 C 0.53737 0.07893 0.53607 0.0787 0.53529 0.07755 C 0.53438 0.07616 0.53438 0.07176 0.53529 0.0706 C 0.53594 0.06968 0.53698 0.06991 0.53776 0.06944 C 0.53971 0.06852 0.54167 0.06713 0.54362 0.06597 C 0.54427 0.06574 0.54492 0.06528 0.54544 0.06481 L 0.5487 0.06273 C 0.55378 0.04907 0.54596 0.06921 0.55195 0.05694 C 0.55287 0.05486 0.55352 0.05231 0.55443 0.05 C 0.55521 0.04815 0.55625 0.0463 0.55703 0.04444 C 0.55807 0.0419 0.55899 0.03866 0.56029 0.03634 C 0.56107 0.03495 0.5625 0.03449 0.56341 0.0331 C 0.56445 0.03171 0.56498 0.0294 0.56602 0.02847 C 0.56823 0.02662 0.57331 0.025 0.5763 0.02384 C 0.57813 0.02245 0.58034 0.02153 0.58203 0.01944 C 0.59154 0.00787 0.59766 -0.00787 0.60378 -0.025 C 0.60755 -0.03519 0.61029 -0.0463 0.61341 -0.05694 C 0.61537 -0.08449 0.61589 -0.0838 0.61341 -0.12083 C 0.61341 -0.12222 0.61211 -0.12245 0.61146 -0.12315 C 0.61172 -0.10787 0.61185 -0.09282 0.61211 -0.07755 C 0.61237 -0.06921 0.61224 -0.06065 0.61276 -0.05255 C 0.61354 -0.04167 0.61875 0.00162 0.61979 0.01134 C 0.61966 0.06806 0.61953 0.12454 0.61927 0.18125 C 0.61914 0.1956 0.61914 0.21018 0.61862 0.22454 C 0.61836 0.23009 0.61563 0.23009 0.61341 0.23241 C 0.61146 0.23449 0.60768 0.23935 0.60768 0.23935 C 0.60833 0.23958 0.60899 0.24074 0.60964 0.24051 C 0.6112 0.23958 0.61263 0.2375 0.61406 0.23588 C 0.61654 0.23287 0.61784 0.23032 0.61979 0.22685 L 0.61732 0.22454 " pathEditMode="relative" ptsTypes="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1 -0.00162 -0.00976 -0.00741 -0.01354 -0.00926 C -0.01458 -0.00972 -0.01562 -0.00972 -0.01667 -0.01019 C -0.01797 -0.01088 -0.01927 -0.01204 -0.02057 -0.0125 C -0.022 -0.01319 -0.0263 -0.01458 -0.0276 -0.01482 C -0.02864 -0.01597 -0.02969 -0.01759 -0.03086 -0.01829 C -0.03203 -0.01898 -0.03346 -0.01875 -0.03463 -0.01944 C -0.03581 -0.01991 -0.03672 -0.02107 -0.03789 -0.02176 C -0.03906 -0.02222 -0.04049 -0.02222 -0.04167 -0.02292 C -0.04232 -0.02315 -0.04297 -0.02361 -0.04362 -0.02407 C -0.03164 -0.03333 -0.04414 -0.02431 -0.02435 -0.03426 C -0.00013 -0.0463 -0.01706 -0.0419 0.00443 -0.0456 C 0.00612 -0.0463 0.00794 -0.04699 0.00964 -0.04792 C 0.01094 -0.04861 0.01211 -0.04954 0.01341 -0.05023 C 0.0155 -0.05139 0.01771 -0.05255 0.01979 -0.0537 C 0.02279 -0.05509 0.02578 -0.05718 0.02878 -0.0581 L 0.03516 -0.06042 C 0.04596 -0.05787 0.05677 -0.05718 0.06732 -0.05255 C 0.06862 -0.05185 0.06862 -0.04792 0.06849 -0.0456 C 0.06836 -0.03866 0.06745 -0.01875 0.06211 -0.01366 C 0.04857 -0.00069 0.03451 0.01065 0.01979 0.01944 C 0.0112 0.02454 0.00195 0.02639 -0.00703 0.02731 C -0.03841 0.03056 -0.06992 0.03032 -0.1013 0.03194 C -0.14622 0.02847 -0.13151 0.0338 -0.18854 0.00116 C -0.21562 -0.01435 -0.21237 -0.01134 -0.225 -0.02616 C -0.2207 -0.0456 -0.22357 -0.03727 -0.19818 -0.04213 C -0.17773 -0.0463 -0.15716 -0.04676 -0.13659 -0.04907 C -0.10859 -0.04722 -0.08034 -0.05023 -0.0526 -0.04329 C 0.00859 -0.02801 0.01537 -0.01852 0.05899 0.01713 C 0.0638 0.02616 0.07083 0.03287 0.0737 0.04444 C 0.07748 0.05995 0.07891 0.07778 0.07813 0.09468 C 0.07721 0.11968 0.05716 0.15046 0.0487 0.16065 C 0.01953 0.19583 -0.00469 0.20602 -0.04036 0.21319 C -0.06445 0.21782 -0.08867 0.2169 -0.11289 0.21875 C -0.2556 0.20046 -0.2526 0.22454 -0.37383 0.13102 C -0.38398 0.12315 -0.39206 0.10833 -0.4 0.09468 C -0.40443 0.08681 -0.40716 0.07639 -0.41081 0.06713 C -0.41094 0.06065 -0.41706 -0.01574 -0.4082 -0.03657 C -0.39857 -0.05972 -0.38802 -0.08403 -0.37383 -0.09815 C -0.30325 -0.16667 -0.25573 -0.15046 -0.17435 -0.15741 C 0.01719 -0.11111 -0.02721 -0.14097 0.15899 -0.01597 C 0.18125 -0.00093 0.20274 0.01829 0.2237 0.03866 C 0.2556 0.06968 0.29232 0.1125 0.31797 0.16065 C 0.32565 0.17523 0.33073 0.19329 0.33711 0.20972 C 0.33854 0.2213 0.3444 0.25255 0.33906 0.26667 C 0.33438 0.27917 0.32787 0.29028 0.32044 0.29745 C 0.29102 0.32593 0.20873 0.32338 0.19675 0.32477 C 0.17513 0.32245 0.15326 0.32546 0.13203 0.31782 C 0.02201 0.2787 -0.00742 0.26134 -0.09427 0.19375 C -0.1513 0.14931 -0.16081 0.14491 -0.20768 0.07755 C -0.22096 0.05856 -0.2345 0.03981 -0.24492 0.01597 C -0.25677 -0.01134 -0.26419 -0.04398 -0.27383 -0.07407 C -0.26562 -0.08866 -0.26055 -0.11273 -0.24935 -0.11736 C -0.19036 -0.14259 -0.0862 -0.07755 -0.04232 -0.0537 C -0.01745 -0.03982 0.00664 -0.0213 0.03073 -0.00347 C 0.10599 0.05255 0.14401 0.08704 0.21471 0.18241 C 0.23841 0.21435 0.25781 0.25532 0.27943 0.29167 C 0.28177 0.30532 0.28698 0.31852 0.28646 0.33264 C 0.28451 0.39097 0.24297 0.37824 0.2224 0.38518 C 0.17969 0.37523 0.13555 0.37731 0.09414 0.35556 C -0.04401 0.28241 -0.06654 0.23032 -0.17383 0.09005 C -0.18294 0.06528 -0.19414 0.04259 -0.2013 0.01597 C -0.20989 -0.0162 -0.20937 -0.05463 -0.21029 -0.08889 C -0.20716 -0.10116 -0.20534 -0.11482 -0.20065 -0.12546 C -0.18802 -0.15417 -0.17109 -0.16157 -0.1513 -0.16644 C -0.13581 -0.17014 -0.12018 -0.16944 -0.10456 -0.17107 C 0.09401 -0.09329 0.09258 -0.1206 0.26029 0.03518 C 0.2806 0.05417 0.29974 0.07824 0.31602 0.10718 C 0.33893 0.14768 0.35664 0.19676 0.37695 0.24167 C 0.37734 0.26759 0.38008 0.29491 0.37175 0.31898 C 0.36693 0.33333 0.36003 0.3456 0.35248 0.35556 C 0.31055 0.41181 0.27448 0.39491 0.21667 0.40671 C 0.13177 0.37407 0.04583 0.35 -0.03789 0.3088 C -0.06862 0.29352 -0.09687 0.26481 -0.125 0.23819 C -0.15989 0.20509 -0.21159 0.14398 -0.23919 0.08889 C -0.24896 0.06921 -0.25456 0.04398 -0.26224 0.02153 C -0.26432 0.00347 -0.27096 -0.01505 -0.26862 -0.0331 C -0.2651 -0.06019 -0.25742 -0.08773 -0.24557 -0.10602 C -0.22057 -0.14468 -0.16068 -0.13634 -0.13594 -0.13796 C 0.01849 -0.08426 0.17448 -0.04306 0.32748 0.02268 C 0.38945 0.04931 0.49154 0.15139 0.55 0.20625 C 0.57331 0.27917 0.60117 0.34792 0.61979 0.425 C 0.6237 0.44097 0.6207 0.46181 0.61537 0.47639 C 0.60833 0.4956 0.59727 0.51134 0.58529 0.51968 C 0.54974 0.54421 0.51172 0.55532 0.475 0.57315 C 0.41563 0.56991 0.35599 0.57245 0.29675 0.56296 C 0.15755 0.54074 -0.0125 0.43102 -0.13086 0.35671 C -0.19114 0.31875 -0.32786 0.20185 -0.37825 0.1287 C -0.43971 0.03935 -0.49219 -0.06806 -0.54935 -0.16644 C -0.54987 -0.17755 -0.55273 -0.18866 -0.55117 -0.19954 C -0.55 -0.20787 -0.54648 -0.21898 -0.54154 -0.21875 C -0.46614 -0.21597 -0.39127 -0.19977 -0.31601 -0.19028 C -0.06797 -0.08565 -0.10391 -0.11088 0.2487 0.14352 C 0.31315 0.19005 0.45625 0.29398 0.5224 0.41597 C 0.53386 0.43704 0.53998 0.46528 0.5487 0.49005 C 0.54479 0.52315 0.55156 0.56713 0.53711 0.58912 C 0.48802 0.66481 0.42409 0.65139 0.36667 0.65301 C 0.28164 0.63171 0.19557 0.62083 0.11146 0.58912 C -0.01276 0.54236 -0.19062 0.37037 -0.28919 0.28727 C -0.35833 0.16018 -0.43372 0.04329 -0.49674 -0.09352 C -0.49687 -0.09375 -0.51901 -0.23194 -0.49674 -0.2463 C -0.43932 -0.28287 -0.37682 -0.28634 -0.31667 -0.30648 C -0.15338 -0.24954 -0.12031 -0.24514 0.08138 -0.11505 C 0.16888 -0.0588 0.25729 -0.00116 0.33776 0.08194 C 0.39297 0.13889 0.43568 0.22801 0.48464 0.30093 C 0.49076 0.33472 0.50664 0.36713 0.50313 0.40231 C 0.4974 0.46111 0.48047 0.51736 0.45899 0.56296 C 0.44427 0.59398 0.42109 0.61065 0.39935 0.62222 C 0.33516 0.65625 0.26862 0.67315 0.20313 0.69861 C 0.0155 0.6669 -0.13346 0.69005 -0.29752 0.57199 C -0.32851 0.54977 -0.3569 0.51736 -0.38659 0.49005 C -0.41849 0.39468 -0.46185 0.3088 -0.48268 0.20393 C -0.48893 0.17222 -0.47513 0.1338 -0.46146 0.11042 C -0.33294 -0.1081 -0.29779 -0.0537 -0.10898 -0.09907 C -0.01185 -0.07523 0.08646 -0.06227 0.18268 -0.02732 C 0.33138 0.02662 0.47761 0.20949 0.6013 0.33171 C 0.60742 0.37569 0.62774 0.4206 0.61979 0.46389 C 0.58568 0.64954 0.3293 0.63981 0.30833 0.64606 C 0.18542 0.64352 0.07096 0.65231 -0.04935 0.55509 C -0.13945 0.48218 -0.20963 0.34838 -0.28984 0.24491 C -0.27161 0.17778 -0.26979 0.08565 -0.23529 0.04329 C -0.10898 -0.11204 0.29701 0.06273 0.33711 0.07176 C 0.43138 0.13264 0.55638 0.1162 0.61979 0.25417 C 0.77383 0.58843 0.5668 0.76736 0.45703 0.8456 C 0.42604 0.86759 0.39076 0.85995 0.35768 0.86736 C -0.03281 0.77454 -0.12252 0.87083 -0.38984 0.54028 C -0.4151 0.5088 -0.42904 0.45509 -0.4487 0.4125 C -0.44974 0.30347 -0.47422 0.18704 -0.45182 0.08542 C -0.40417 -0.13079 -0.22969 -0.0963 -0.14297 -0.11181 C -0.04323 -0.06435 0.22526 0.01898 0.35638 0.16759 C 0.40742 0.22523 0.45261 0.29815 0.50065 0.36343 C 0.49961 0.44213 0.52253 0.53449 0.4974 0.59954 C 0.45664 0.70486 0.33307 0.72639 0.26797 0.74653 C -0.11823 0.70116 -0.11211 0.77292 -0.42044 0.52755 C -0.44818 0.50556 -0.46914 0.46296 -0.49349 0.43079 C -0.50547 0.31759 -0.54596 0.20255 -0.52943 0.0912 C -0.49792 -0.12199 -0.29049 -0.16088 -0.21484 -0.19722 C 0.00521 -0.14583 0.09388 -0.18472 0.25248 -0.04097 C 0.27982 -0.01644 0.30469 0.01597 0.33073 0.04444 C 0.29466 0.13958 0.31745 0.10069 0.20768 0.1412 C 0.11563 0.17523 -0.15677 0.18356 -0.17057 0.18449 C -0.21263 0.17893 -0.30417 0.19306 -0.35391 0.13681 C -0.35612 0.13426 -0.35404 0.12593 -0.35195 0.12315 C -0.34075 0.10694 -0.32943 0.08819 -0.31549 0.08194 C -0.27891 0.06597 -0.24062 0.06597 -0.20325 0.0581 C -0.07292 0.07222 0.0168 0.04907 0.12813 0.12639 C 0.16445 0.15162 0.1987 0.18495 0.23399 0.21412 C 0.2388 0.23287 0.25417 0.25185 0.2487 0.27014 C 0.23724 0.30787 0.16328 0.3206 0.14935 0.32477 C 0.05274 0.31157 -0.04479 0.3125 -0.14049 0.28495 C -0.3056 0.23704 -0.34427 0.18565 -0.47747 0.06829 C -0.48437 0.05116 -0.50156 0.03704 -0.49805 0.01713 C -0.4931 -0.01042 -0.47487 -0.02894 -0.45885 -0.03426 C -0.40859 -0.05093 -0.3569 -0.04259 -0.30586 -0.04676 C -0.17617 -0.01065 -0.04583 0.01944 0.08333 0.06157 C 0.17878 0.09259 0.37943 0.21319 0.45261 0.25417 C 0.48672 0.29815 0.53125 0.32454 0.55508 0.38634 C 0.56315 0.40718 0.53607 0.42593 0.52305 0.43634 C 0.50951 0.44745 0.49362 0.44398 0.47878 0.44792 C 0.36537 0.42685 0.25039 0.42407 0.13841 0.38518 C 0.02748 0.34653 -0.07982 0.27893 -0.18724 0.21643 C -0.47292 0.05023 -0.4112 0.09583 -0.60703 -0.1162 C -0.61172 -0.19398 -0.61667 -0.17639 -0.52109 -0.15741 C -0.38502 -0.13009 -0.24922 -0.0956 -0.11484 -0.04907 C -0.05508 -0.02824 0.26719 0.10532 0.375 0.19375 C 0.45912 0.26273 0.53828 0.34954 0.61979 0.42731 C 0.61537 0.51643 0.62474 0.5088 0.53399 0.51157 C 0.45781 0.51412 0.38177 0.49583 0.30573 0.48773 C 0.20703 0.45278 0.10651 0.43102 0.00964 0.38287 C -0.20482 0.27639 -0.30299 0.17662 -0.49479 0.0125 C -0.51549 -0.02616 -0.54206 -0.05741 -0.55703 -0.1037 C -0.56068 -0.11505 -0.54896 -0.13218 -0.54154 -0.13218 C -0.46289 -0.13357 -0.3845 -0.1162 -0.30586 -0.10833 C -0.23151 -0.08079 0.05065 0.00949 0.15964 0.08542 C 0.2569 0.15324 0.35013 0.23819 0.44544 0.31458 C 0.45104 0.33727 0.47031 0.36273 0.46211 0.38287 C 0.41797 0.4919 0.2138 0.45185 0.20065 0.45231 C 0.10078 0.43125 -0.00026 0.42361 -0.0987 0.38866 C -0.30963 0.31366 -0.32487 0.28356 -0.48138 0.14352 C -0.47539 0.02431 -0.48633 0.02268 -0.36289 -0.00232 C -0.24609 -0.02593 -0.12786 -0.01134 -0.01029 -0.01597 C 0.17344 0.05046 0.23203 0.04213 0.38529 0.18681 C 0.39909 0.2 0.40703 0.22708 0.41797 0.24722 C 0.41198 0.26481 0.41029 0.29051 0.4 0.29977 C 0.33555 0.35764 0.23542 0.34398 0.17175 0.34745 C 0.1474 0.34444 0.12292 0.34282 0.0987 0.33843 C 0.09753 0.33819 0.09583 0.33588 0.09609 0.3338 C 0.09714 0.32546 0.09844 0.31597 0.10182 0.30995 C 0.11498 0.28727 0.12891 0.26551 0.14479 0.24954 C 0.16901 0.22523 0.19492 0.20671 0.22109 0.19028 C 0.25573 0.16829 0.29115 0.15023 0.32695 0.13449 C 0.3405 0.12847 0.35469 0.1287 0.36862 0.12523 C 0.37734 0.12315 0.38607 0.11944 0.39479 0.11736 C 0.40586 0.11458 0.41706 0.11227 0.42813 0.11042 C 0.46068 0.10532 0.4474 0.10787 0.46797 0.1037 C 0.4724 0.10185 0.47695 0.10023 0.48138 0.09792 C 0.48659 0.09537 0.49154 0.09097 0.49675 0.08889 C 0.50313 0.08634 0.50964 0.08565 0.51602 0.08426 C 0.52175 0.0831 0.52761 0.08194 0.53333 0.08079 C 0.53503 0.08056 0.53672 0.08009 0.53841 0.07963 C 0.53737 0.07893 0.53607 0.0787 0.53529 0.07755 C 0.53438 0.07616 0.53438 0.07176 0.53529 0.0706 C 0.53594 0.06968 0.53698 0.06991 0.53776 0.06944 C 0.53971 0.06852 0.54167 0.06713 0.54362 0.06597 C 0.54427 0.06574 0.54492 0.06528 0.54544 0.06481 L 0.5487 0.06273 C 0.55378 0.04907 0.54596 0.06921 0.55195 0.05694 C 0.55287 0.05486 0.55352 0.05231 0.55443 0.05 C 0.55521 0.04815 0.55625 0.0463 0.55703 0.04444 C 0.55807 0.0419 0.55899 0.03866 0.56029 0.03634 C 0.56107 0.03495 0.5625 0.03449 0.56341 0.0331 C 0.56445 0.03171 0.56498 0.0294 0.56602 0.02847 C 0.56823 0.02662 0.57331 0.025 0.5763 0.02384 C 0.57813 0.02245 0.58034 0.02153 0.58203 0.01944 C 0.59154 0.00787 0.59766 -0.00787 0.60378 -0.025 C 0.60755 -0.03519 0.61029 -0.0463 0.61341 -0.05694 C 0.61537 -0.08449 0.61589 -0.0838 0.61341 -0.12083 C 0.61341 -0.12222 0.61211 -0.12245 0.61146 -0.12315 C 0.61172 -0.10787 0.61185 -0.09282 0.61211 -0.07755 C 0.61237 -0.06921 0.61224 -0.06065 0.61276 -0.05255 C 0.61354 -0.04167 0.61875 0.00162 0.61979 0.01134 C 0.61966 0.06806 0.61953 0.12454 0.61927 0.18125 C 0.61914 0.1956 0.61914 0.21018 0.61862 0.22454 C 0.61836 0.23009 0.61563 0.23009 0.61341 0.23241 C 0.61146 0.23449 0.60768 0.23935 0.60768 0.23935 C 0.60833 0.23958 0.60899 0.24074 0.60964 0.24051 C 0.6112 0.23958 0.61263 0.2375 0.61406 0.23588 C 0.61654 0.23287 0.61784 0.23032 0.61979 0.22685 L 0.61732 0.22454 " pathEditMode="relative" ptsTypes="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1 -0.00162 -0.00976 -0.00741 -0.01354 -0.00926 C -0.01458 -0.00972 -0.01562 -0.00972 -0.01667 -0.01019 C -0.01797 -0.01088 -0.01927 -0.01204 -0.02057 -0.0125 C -0.022 -0.01319 -0.0263 -0.01458 -0.0276 -0.01482 C -0.02864 -0.01597 -0.02969 -0.01759 -0.03086 -0.01829 C -0.03203 -0.01898 -0.03346 -0.01875 -0.03463 -0.01944 C -0.03581 -0.01991 -0.03672 -0.02107 -0.03789 -0.02176 C -0.03906 -0.02222 -0.04049 -0.02222 -0.04167 -0.02292 C -0.04232 -0.02315 -0.04297 -0.02361 -0.04362 -0.02407 C -0.03164 -0.03333 -0.04414 -0.02431 -0.02435 -0.03426 C -0.00013 -0.0463 -0.01706 -0.0419 0.00443 -0.0456 C 0.00612 -0.0463 0.00794 -0.04699 0.00964 -0.04792 C 0.01094 -0.04861 0.01211 -0.04954 0.01341 -0.05023 C 0.0155 -0.05139 0.01771 -0.05255 0.01979 -0.0537 C 0.02279 -0.05509 0.02578 -0.05718 0.02878 -0.0581 L 0.03516 -0.06042 C 0.04596 -0.05787 0.05677 -0.05718 0.06732 -0.05255 C 0.06862 -0.05185 0.06862 -0.04792 0.06849 -0.0456 C 0.06836 -0.03866 0.06745 -0.01875 0.06211 -0.01366 C 0.04857 -0.00069 0.03451 0.01065 0.01979 0.01944 C 0.0112 0.02454 0.00195 0.02639 -0.00703 0.02731 C -0.03841 0.03056 -0.06992 0.03032 -0.1013 0.03194 C -0.14622 0.02847 -0.13151 0.0338 -0.18854 0.00116 C -0.21562 -0.01435 -0.21237 -0.01134 -0.225 -0.02616 C -0.2207 -0.0456 -0.22357 -0.03727 -0.19818 -0.04213 C -0.17773 -0.0463 -0.15716 -0.04676 -0.13659 -0.04907 C -0.10859 -0.04722 -0.08034 -0.05023 -0.0526 -0.04329 C 0.00859 -0.02801 0.01537 -0.01852 0.05899 0.01713 C 0.0638 0.02616 0.07083 0.03287 0.0737 0.04444 C 0.07748 0.05995 0.07891 0.07778 0.07813 0.09468 C 0.07721 0.11968 0.05716 0.15046 0.0487 0.16065 C 0.01953 0.19583 -0.00469 0.20602 -0.04036 0.21319 C -0.06445 0.21782 -0.08867 0.2169 -0.11289 0.21875 C -0.2556 0.20046 -0.2526 0.22454 -0.37383 0.13102 C -0.38398 0.12315 -0.39206 0.10833 -0.4 0.09468 C -0.40443 0.08681 -0.40716 0.07639 -0.41081 0.06713 C -0.41094 0.06065 -0.41706 -0.01574 -0.4082 -0.03657 C -0.39857 -0.05972 -0.38802 -0.08403 -0.37383 -0.09815 C -0.30325 -0.16667 -0.25573 -0.15046 -0.17435 -0.15741 C 0.01719 -0.11111 -0.02721 -0.14097 0.15899 -0.01597 C 0.18125 -0.00093 0.20274 0.01829 0.2237 0.03866 C 0.2556 0.06968 0.29232 0.1125 0.31797 0.16065 C 0.32565 0.17523 0.33073 0.19329 0.33711 0.20972 C 0.33854 0.2213 0.3444 0.25255 0.33906 0.26667 C 0.33438 0.27917 0.32787 0.29028 0.32044 0.29745 C 0.29102 0.32593 0.20873 0.32338 0.19675 0.32477 C 0.17513 0.32245 0.15326 0.32546 0.13203 0.31782 C 0.02201 0.2787 -0.00742 0.26134 -0.09427 0.19375 C -0.1513 0.14931 -0.16081 0.14491 -0.20768 0.07755 C -0.22096 0.05856 -0.2345 0.03981 -0.24492 0.01597 C -0.25677 -0.01134 -0.26419 -0.04398 -0.27383 -0.07407 C -0.26562 -0.08866 -0.26055 -0.11273 -0.24935 -0.11736 C -0.19036 -0.14259 -0.0862 -0.07755 -0.04232 -0.0537 C -0.01745 -0.03982 0.00664 -0.0213 0.03073 -0.00347 C 0.10599 0.05255 0.14401 0.08704 0.21471 0.18241 C 0.23841 0.21435 0.25781 0.25532 0.27943 0.29167 C 0.28177 0.30532 0.28698 0.31852 0.28646 0.33264 C 0.28451 0.39097 0.24297 0.37824 0.2224 0.38518 C 0.17969 0.37523 0.13555 0.37731 0.09414 0.35556 C -0.04401 0.28241 -0.06654 0.23032 -0.17383 0.09005 C -0.18294 0.06528 -0.19414 0.04259 -0.2013 0.01597 C -0.20989 -0.0162 -0.20937 -0.05463 -0.21029 -0.08889 C -0.20716 -0.10116 -0.20534 -0.11482 -0.20065 -0.12546 C -0.18802 -0.15417 -0.17109 -0.16157 -0.1513 -0.16644 C -0.13581 -0.17014 -0.12018 -0.16944 -0.10456 -0.17107 C 0.09401 -0.09329 0.09258 -0.1206 0.26029 0.03518 C 0.2806 0.05417 0.29974 0.07824 0.31602 0.10718 C 0.33893 0.14768 0.35664 0.19676 0.37695 0.24167 C 0.37734 0.26759 0.38008 0.29491 0.37175 0.31898 C 0.36693 0.33333 0.36003 0.3456 0.35248 0.35556 C 0.31055 0.41181 0.27448 0.39491 0.21667 0.40671 C 0.13177 0.37407 0.04583 0.35 -0.03789 0.3088 C -0.06862 0.29352 -0.09687 0.26481 -0.125 0.23819 C -0.15989 0.20509 -0.21159 0.14398 -0.23919 0.08889 C -0.24896 0.06921 -0.25456 0.04398 -0.26224 0.02153 C -0.26432 0.00347 -0.27096 -0.01505 -0.26862 -0.0331 C -0.2651 -0.06019 -0.25742 -0.08773 -0.24557 -0.10602 C -0.22057 -0.14468 -0.16068 -0.13634 -0.13594 -0.13796 C 0.01849 -0.08426 0.17448 -0.04306 0.32748 0.02268 C 0.38945 0.04931 0.49154 0.15139 0.55 0.20625 C 0.57331 0.27917 0.60117 0.34792 0.61979 0.425 C 0.6237 0.44097 0.6207 0.46181 0.61537 0.47639 C 0.60833 0.4956 0.59727 0.51134 0.58529 0.51968 C 0.54974 0.54421 0.51172 0.55532 0.475 0.57315 C 0.41563 0.56991 0.35599 0.57245 0.29675 0.56296 C 0.15755 0.54074 -0.0125 0.43102 -0.13086 0.35671 C -0.19114 0.31875 -0.32786 0.20185 -0.37825 0.1287 C -0.43971 0.03935 -0.49219 -0.06806 -0.54935 -0.16644 C -0.54987 -0.17755 -0.55273 -0.18866 -0.55117 -0.19954 C -0.55 -0.20787 -0.54648 -0.21898 -0.54154 -0.21875 C -0.46614 -0.21597 -0.39127 -0.19977 -0.31601 -0.19028 C -0.06797 -0.08565 -0.10391 -0.11088 0.2487 0.14352 C 0.31315 0.19005 0.45625 0.29398 0.5224 0.41597 C 0.53386 0.43704 0.53998 0.46528 0.5487 0.49005 C 0.54479 0.52315 0.55156 0.56713 0.53711 0.58912 C 0.48802 0.66481 0.42409 0.65139 0.36667 0.65301 C 0.28164 0.63171 0.19557 0.62083 0.11146 0.58912 C -0.01276 0.54236 -0.19062 0.37037 -0.28919 0.28727 C -0.35833 0.16018 -0.43372 0.04329 -0.49674 -0.09352 C -0.49687 -0.09375 -0.51901 -0.23194 -0.49674 -0.2463 C -0.43932 -0.28287 -0.37682 -0.28634 -0.31667 -0.30648 C -0.15338 -0.24954 -0.12031 -0.24514 0.08138 -0.11505 C 0.16888 -0.0588 0.25729 -0.00116 0.33776 0.08194 C 0.39297 0.13889 0.43568 0.22801 0.48464 0.30093 C 0.49076 0.33472 0.50664 0.36713 0.50313 0.40231 C 0.4974 0.46111 0.48047 0.51736 0.45899 0.56296 C 0.44427 0.59398 0.42109 0.61065 0.39935 0.62222 C 0.33516 0.65625 0.26862 0.67315 0.20313 0.69861 C 0.0155 0.6669 -0.13346 0.69005 -0.29752 0.57199 C -0.32851 0.54977 -0.3569 0.51736 -0.38659 0.49005 C -0.41849 0.39468 -0.46185 0.3088 -0.48268 0.20393 C -0.48893 0.17222 -0.47513 0.1338 -0.46146 0.11042 C -0.33294 -0.1081 -0.29779 -0.0537 -0.10898 -0.09907 C -0.01185 -0.07523 0.08646 -0.06227 0.18268 -0.02732 C 0.33138 0.02662 0.47761 0.20949 0.6013 0.33171 C 0.60742 0.37569 0.62774 0.4206 0.61979 0.46389 C 0.58568 0.64954 0.3293 0.63981 0.30833 0.64606 C 0.18542 0.64352 0.07096 0.65231 -0.04935 0.55509 C -0.13945 0.48218 -0.20963 0.34838 -0.28984 0.24491 C -0.27161 0.17778 -0.26979 0.08565 -0.23529 0.04329 C -0.10898 -0.11204 0.29701 0.06273 0.33711 0.07176 C 0.43138 0.13264 0.55638 0.1162 0.61979 0.25417 C 0.77383 0.58843 0.5668 0.76736 0.45703 0.8456 C 0.42604 0.86759 0.39076 0.85995 0.35768 0.86736 C -0.03281 0.77454 -0.12252 0.87083 -0.38984 0.54028 C -0.4151 0.5088 -0.42904 0.45509 -0.4487 0.4125 C -0.44974 0.30347 -0.47422 0.18704 -0.45182 0.08542 C -0.40417 -0.13079 -0.22969 -0.0963 -0.14297 -0.11181 C -0.04323 -0.06435 0.22526 0.01898 0.35638 0.16759 C 0.40742 0.22523 0.45261 0.29815 0.50065 0.36343 C 0.49961 0.44213 0.52253 0.53449 0.4974 0.59954 C 0.45664 0.70486 0.33307 0.72639 0.26797 0.74653 C -0.11823 0.70116 -0.11211 0.77292 -0.42044 0.52755 C -0.44818 0.50556 -0.46914 0.46296 -0.49349 0.43079 C -0.50547 0.31759 -0.54596 0.20255 -0.52943 0.0912 C -0.49792 -0.12199 -0.29049 -0.16088 -0.21484 -0.19722 C 0.00521 -0.14583 0.09388 -0.18472 0.25248 -0.04097 C 0.27982 -0.01644 0.30469 0.01597 0.33073 0.04444 C 0.29466 0.13958 0.31745 0.10069 0.20768 0.1412 C 0.11563 0.17523 -0.15677 0.18356 -0.17057 0.18449 C -0.21263 0.17893 -0.30417 0.19306 -0.35391 0.13681 C -0.35612 0.13426 -0.35404 0.12593 -0.35195 0.12315 C -0.34075 0.10694 -0.32943 0.08819 -0.31549 0.08194 C -0.27891 0.06597 -0.24062 0.06597 -0.20325 0.0581 C -0.07292 0.07222 0.0168 0.04907 0.12813 0.12639 C 0.16445 0.15162 0.1987 0.18495 0.23399 0.21412 C 0.2388 0.23287 0.25417 0.25185 0.2487 0.27014 C 0.23724 0.30787 0.16328 0.3206 0.14935 0.32477 C 0.05274 0.31157 -0.04479 0.3125 -0.14049 0.28495 C -0.3056 0.23704 -0.34427 0.18565 -0.47747 0.06829 C -0.48437 0.05116 -0.50156 0.03704 -0.49805 0.01713 C -0.4931 -0.01042 -0.47487 -0.02894 -0.45885 -0.03426 C -0.40859 -0.05093 -0.3569 -0.04259 -0.30586 -0.04676 C -0.17617 -0.01065 -0.04583 0.01944 0.08333 0.06157 C 0.17878 0.09259 0.37943 0.21319 0.45261 0.25417 C 0.48672 0.29815 0.53125 0.32454 0.55508 0.38634 C 0.56315 0.40718 0.53607 0.42593 0.52305 0.43634 C 0.50951 0.44745 0.49362 0.44398 0.47878 0.44792 C 0.36537 0.42685 0.25039 0.42407 0.13841 0.38518 C 0.02748 0.34653 -0.07982 0.27893 -0.18724 0.21643 C -0.47292 0.05023 -0.4112 0.09583 -0.60703 -0.1162 C -0.61172 -0.19398 -0.61667 -0.17639 -0.52109 -0.15741 C -0.38502 -0.13009 -0.24922 -0.0956 -0.11484 -0.04907 C -0.05508 -0.02824 0.26719 0.10532 0.375 0.19375 C 0.45912 0.26273 0.53828 0.34954 0.61979 0.42731 C 0.61537 0.51643 0.62474 0.5088 0.53399 0.51157 C 0.45781 0.51412 0.38177 0.49583 0.30573 0.48773 C 0.20703 0.45278 0.10651 0.43102 0.00964 0.38287 C -0.20482 0.27639 -0.30299 0.17662 -0.49479 0.0125 C -0.51549 -0.02616 -0.54206 -0.05741 -0.55703 -0.1037 C -0.56068 -0.11505 -0.54896 -0.13218 -0.54154 -0.13218 C -0.46289 -0.13357 -0.3845 -0.1162 -0.30586 -0.10833 C -0.23151 -0.08079 0.05065 0.00949 0.15964 0.08542 C 0.2569 0.15324 0.35013 0.23819 0.44544 0.31458 C 0.45104 0.33727 0.47031 0.36273 0.46211 0.38287 C 0.41797 0.4919 0.2138 0.45185 0.20065 0.45231 C 0.10078 0.43125 -0.00026 0.42361 -0.0987 0.38866 C -0.30963 0.31366 -0.32487 0.28356 -0.48138 0.14352 C -0.47539 0.02431 -0.48633 0.02268 -0.36289 -0.00232 C -0.24609 -0.02593 -0.12786 -0.01134 -0.01029 -0.01597 C 0.17344 0.05046 0.23203 0.04213 0.38529 0.18681 C 0.39909 0.2 0.40703 0.22708 0.41797 0.24722 C 0.41198 0.26481 0.41029 0.29051 0.4 0.29977 C 0.33555 0.35764 0.23542 0.34398 0.17175 0.34745 C 0.1474 0.34444 0.12292 0.34282 0.0987 0.33843 C 0.09753 0.33819 0.09583 0.33588 0.09609 0.3338 C 0.09714 0.32546 0.09844 0.31597 0.10182 0.30995 C 0.11498 0.28727 0.12891 0.26551 0.14479 0.24954 C 0.16901 0.22523 0.19492 0.20671 0.22109 0.19028 C 0.25573 0.16829 0.29115 0.15023 0.32695 0.13449 C 0.3405 0.12847 0.35469 0.1287 0.36862 0.12523 C 0.37734 0.12315 0.38607 0.11944 0.39479 0.11736 C 0.40586 0.11458 0.41706 0.11227 0.42813 0.11042 C 0.46068 0.10532 0.4474 0.10787 0.46797 0.1037 C 0.4724 0.10185 0.47695 0.10023 0.48138 0.09792 C 0.48659 0.09537 0.49154 0.09097 0.49675 0.08889 C 0.50313 0.08634 0.50964 0.08565 0.51602 0.08426 C 0.52175 0.0831 0.52761 0.08194 0.53333 0.08079 C 0.53503 0.08056 0.53672 0.08009 0.53841 0.07963 C 0.53737 0.07893 0.53607 0.0787 0.53529 0.07755 C 0.53438 0.07616 0.53438 0.07176 0.53529 0.0706 C 0.53594 0.06968 0.53698 0.06991 0.53776 0.06944 C 0.53971 0.06852 0.54167 0.06713 0.54362 0.06597 C 0.54427 0.06574 0.54492 0.06528 0.54544 0.06481 L 0.5487 0.06273 C 0.55378 0.04907 0.54596 0.06921 0.55195 0.05694 C 0.55287 0.05486 0.55352 0.05231 0.55443 0.05 C 0.55521 0.04815 0.55625 0.0463 0.55703 0.04444 C 0.55807 0.0419 0.55899 0.03866 0.56029 0.03634 C 0.56107 0.03495 0.5625 0.03449 0.56341 0.0331 C 0.56445 0.03171 0.56498 0.0294 0.56602 0.02847 C 0.56823 0.02662 0.57331 0.025 0.5763 0.02384 C 0.57813 0.02245 0.58034 0.02153 0.58203 0.01944 C 0.59154 0.00787 0.59766 -0.00787 0.60378 -0.025 C 0.60755 -0.03519 0.61029 -0.0463 0.61341 -0.05694 C 0.61537 -0.08449 0.61589 -0.0838 0.61341 -0.12083 C 0.61341 -0.12222 0.61211 -0.12245 0.61146 -0.12315 C 0.61172 -0.10787 0.61185 -0.09282 0.61211 -0.07755 C 0.61237 -0.06921 0.61224 -0.06065 0.61276 -0.05255 C 0.61354 -0.04167 0.61875 0.00162 0.61979 0.01134 C 0.61966 0.06806 0.61953 0.12454 0.61927 0.18125 C 0.61914 0.1956 0.61914 0.21018 0.61862 0.22454 C 0.61836 0.23009 0.61563 0.23009 0.61341 0.23241 C 0.61146 0.23449 0.60768 0.23935 0.60768 0.23935 C 0.60833 0.23958 0.60899 0.24074 0.60964 0.24051 C 0.6112 0.23958 0.61263 0.2375 0.61406 0.23588 C 0.61654 0.23287 0.61784 0.23032 0.61979 0.22685 L 0.61732 0.22454 " pathEditMode="relative" ptsTypes="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115 L 0.00573 0.00138 C 0.00351 -0.00047 -0.00404 -0.00625 -0.00782 -0.00811 C -0.00886 -0.00857 -0.0099 -0.00857 -0.01094 -0.00903 C -0.01224 -0.00973 -0.01354 -0.01088 -0.01485 -0.01135 C -0.01628 -0.01204 -0.02058 -0.01343 -0.02188 -0.01366 C -0.02292 -0.01482 -0.02396 -0.01644 -0.02513 -0.01713 C -0.02631 -0.01783 -0.02774 -0.0176 -0.02891 -0.01829 C -0.03008 -0.01875 -0.03099 -0.01991 -0.03216 -0.02061 C -0.03334 -0.02107 -0.03477 -0.02107 -0.03594 -0.02176 C -0.03659 -0.02199 -0.03724 -0.02246 -0.03789 -0.02292 C -0.02591 -0.03218 -0.03841 -0.02315 -0.01862 -0.03311 C 0.0056 -0.04514 -0.01133 -0.04074 0.01015 -0.04445 C 0.01185 -0.04514 0.01367 -0.04584 0.01536 -0.04676 C 0.01666 -0.04746 0.01784 -0.04838 0.01914 -0.04908 C 0.02122 -0.05024 0.02343 -0.05139 0.02552 -0.05255 C 0.02851 -0.05394 0.03151 -0.05602 0.0345 -0.05695 L 0.04088 -0.05926 C 0.05169 -0.05672 0.0625 -0.05602 0.07304 -0.05139 C 0.07435 -0.0507 0.07435 -0.04676 0.07422 -0.04445 C 0.07396 -0.0375 0.07304 -0.0176 0.06771 -0.0125 C 0.05416 0.00046 0.0401 0.0118 0.02552 0.0206 C 0.01692 0.02569 0.00768 0.02754 -0.00131 0.02847 C -0.03269 0.03171 -0.0642 0.03148 -0.09558 0.0331 C -0.1405 0.02963 -0.12578 0.03495 -0.18282 0.00231 C -0.21003 -0.0132 -0.20664 -0.01019 -0.21927 -0.025 C -0.21511 -0.04445 -0.21784 -0.03612 -0.19245 -0.04098 C -0.17201 -0.04514 -0.15144 -0.04561 -0.13086 -0.04792 C -0.103 -0.04607 -0.07461 -0.04908 -0.04688 -0.04213 C 0.01432 -0.02686 0.02109 -0.01737 0.06471 0.01828 C 0.06953 0.02731 0.07656 0.03402 0.07942 0.0456 C 0.0832 0.06111 0.08463 0.07893 0.08385 0.09583 C 0.08294 0.12083 0.06289 0.15162 0.05429 0.1618 C 0.02526 0.19699 0.00104 0.20717 -0.03464 0.21435 C -0.05873 0.21898 -0.08295 0.21805 -0.10729 0.2199 C -0.24987 0.20162 -0.24701 0.22569 -0.3681 0.13217 C -0.37826 0.1243 -0.38633 0.10949 -0.39427 0.09583 C -0.3987 0.08796 -0.40144 0.07754 -0.40508 0.06828 C -0.40521 0.0618 -0.41133 -0.01459 -0.40248 -0.03542 C -0.39284 -0.05857 -0.3823 -0.08287 -0.3681 -0.09699 C -0.29753 -0.16551 -0.25013 -0.14931 -0.16875 -0.15625 C 0.02291 -0.10996 -0.02149 -0.13982 0.16471 -0.01482 C 0.18698 0.00023 0.20846 0.01944 0.22942 0.03981 C 0.26119 0.07083 0.29804 0.11365 0.32369 0.1618 C 0.33125 0.17638 0.33646 0.19444 0.34284 0.21088 C 0.34427 0.22245 0.35013 0.2537 0.34466 0.26782 C 0.33997 0.28032 0.33359 0.29143 0.32617 0.29861 C 0.29661 0.32708 0.21445 0.32453 0.20247 0.32592 C 0.18086 0.32361 0.15885 0.32662 0.13763 0.31898 C 0.02773 0.27986 -0.0017 0.2625 -0.08854 0.1949 C -0.14558 0.15046 -0.15508 0.14606 -0.20196 0.0787 C -0.21524 0.05972 -0.22891 0.04097 -0.2392 0.01713 C -0.25104 -0.01019 -0.25847 -0.04283 -0.2681 -0.07292 C -0.26003 -0.0875 -0.25482 -0.11158 -0.24362 -0.11621 C -0.18464 -0.14144 -0.0806 -0.07639 -0.03659 -0.05255 C -0.01172 -0.03866 0.01237 -0.02014 0.03646 -0.00232 C 0.11172 0.0537 0.14974 0.08819 0.22031 0.18356 C 0.24401 0.21551 0.26354 0.25648 0.28515 0.29282 C 0.2875 0.30648 0.29271 0.31967 0.29205 0.33379 C 0.29023 0.39213 0.24856 0.37939 0.22812 0.38634 C 0.18541 0.37638 0.14127 0.37847 0.09987 0.35671 C -0.03828 0.28356 -0.06081 0.23148 -0.1681 0.0912 C -0.17735 0.06643 -0.18841 0.04375 -0.19558 0.01713 C -0.20417 -0.01505 -0.20378 -0.05348 -0.20456 -0.08774 C -0.20144 -0.1 -0.19961 -0.11366 -0.19506 -0.12431 C -0.18229 -0.15301 -0.16537 -0.16042 -0.14558 -0.16528 C -0.13008 -0.16899 -0.11446 -0.16829 -0.09883 -0.16991 C 0.09974 -0.09213 0.0983 -0.11945 0.26588 0.03634 C 0.28632 0.05532 0.30534 0.07939 0.32174 0.10833 C 0.34466 0.14884 0.36237 0.19791 0.38255 0.24282 C 0.38307 0.26875 0.38567 0.29606 0.37747 0.32013 C 0.37265 0.33449 0.36575 0.34676 0.35807 0.35671 C 0.31627 0.41296 0.28007 0.39606 0.22239 0.40787 C 0.1375 0.37523 0.05156 0.35115 -0.03216 0.30995 C -0.06289 0.29467 -0.09115 0.26597 -0.11927 0.23935 C -0.15417 0.20625 -0.20586 0.14513 -0.23347 0.09004 C -0.24323 0.07037 -0.24896 0.04513 -0.25651 0.02268 C -0.2586 0.00463 -0.26524 -0.01389 -0.26289 -0.03195 C -0.25938 -0.05903 -0.2517 -0.08658 -0.23998 -0.10487 C -0.21485 -0.14352 -0.15495 -0.13519 -0.13021 -0.13681 C 0.02422 -0.08311 0.18021 -0.0419 0.3332 0.02384 C 0.39505 0.05046 0.49726 0.15254 0.55573 0.2074 C 0.57903 0.28032 0.6069 0.34907 0.62552 0.42615 C 0.62942 0.44213 0.62643 0.46296 0.62109 0.47754 C 0.61406 0.49676 0.60299 0.5125 0.59101 0.52083 C 0.55547 0.54537 0.51744 0.55648 0.48073 0.5743 C 0.42135 0.57106 0.36172 0.57361 0.30247 0.56412 C 0.16328 0.54189 -0.00677 0.43217 -0.12513 0.35787 C -0.18542 0.3199 -0.32214 0.20301 -0.37266 0.12986 C -0.43399 0.04051 -0.48646 -0.0669 -0.54362 -0.16528 C -0.54414 -0.17639 -0.54701 -0.1875 -0.54545 -0.19838 C -0.54427 -0.20672 -0.54076 -0.21783 -0.53581 -0.2176 C -0.46042 -0.21482 -0.38555 -0.19862 -0.31029 -0.18912 C -0.06224 -0.08449 -0.09831 -0.10973 0.25442 0.14467 C 0.31875 0.1912 0.46198 0.29513 0.52812 0.41713 C 0.53958 0.43819 0.5457 0.46643 0.55442 0.4912 C 0.55052 0.5243 0.55729 0.56828 0.54284 0.59027 C 0.49375 0.66597 0.42968 0.65254 0.37226 0.65416 C 0.28724 0.63287 0.2013 0.62199 0.11718 0.59027 C -0.00703 0.54351 -0.1849 0.37152 -0.28347 0.28842 C -0.35261 0.16134 -0.428 0.04444 -0.49102 -0.09237 C -0.49115 -0.0926 -0.51328 -0.23079 -0.49102 -0.24514 C -0.4336 -0.28172 -0.3711 -0.28519 -0.31094 -0.30533 C -0.14766 -0.24838 -0.11459 -0.24399 0.08711 -0.11389 C 0.17461 -0.05764 0.26289 4.07407E-6 0.34349 0.0831 C 0.39869 0.14004 0.4414 0.22916 0.49036 0.30208 C 0.49648 0.33588 0.51237 0.36828 0.50885 0.40347 C 0.50312 0.46226 0.48619 0.51851 0.46471 0.56412 C 0.45 0.59513 0.42682 0.6118 0.40507 0.62338 C 0.34075 0.6574 0.27435 0.6743 0.20885 0.69976 C 0.02122 0.66805 -0.12774 0.6912 -0.2918 0.57314 C -0.32279 0.55092 -0.35118 0.51851 -0.38086 0.4912 C -0.41276 0.39583 -0.45612 0.30995 -0.47696 0.20509 C -0.48321 0.17338 -0.4694 0.13495 -0.45573 0.11157 C -0.32722 -0.10695 -0.29206 -0.05255 -0.10339 -0.09792 C -0.00612 -0.07408 0.09205 -0.06112 0.18841 -0.02616 C 0.33711 0.02777 0.48333 0.21064 0.60703 0.33287 C 0.61315 0.37685 0.63346 0.42176 0.62552 0.46504 C 0.5914 0.65069 0.33502 0.64097 0.31393 0.64722 C 0.19114 0.64467 0.07669 0.65347 -0.04362 0.55625 C -0.13373 0.48333 -0.20391 0.34953 -0.28412 0.24606 C -0.26589 0.17893 -0.26407 0.0868 -0.22969 0.04444 C -0.10339 -0.11088 0.30273 0.06388 0.34284 0.07291 C 0.43711 0.13379 0.56211 0.11736 0.62552 0.25532 C 0.77942 0.58958 0.57252 0.76851 0.46276 0.84676 C 0.43177 0.86875 0.39648 0.86111 0.36341 0.86851 C -0.02709 0.77569 -0.1168 0.87199 -0.38412 0.54143 C -0.40938 0.50995 -0.42331 0.45625 -0.44297 0.41365 C -0.44401 0.30463 -0.46849 0.18819 -0.4461 0.08657 C -0.39844 -0.12963 -0.22396 -0.09514 -0.13724 -0.11065 C -0.0375 -0.0632 0.23099 0.02013 0.36198 0.16875 C 0.41315 0.22638 0.45833 0.2993 0.50638 0.36458 C 0.50534 0.44328 0.52825 0.53564 0.50312 0.60069 C 0.46237 0.70601 0.3388 0.72754 0.27369 0.74768 C -0.1125 0.70231 -0.10651 0.77407 -0.41472 0.5287 C -0.44245 0.50671 -0.46341 0.46412 -0.48776 0.43194 C -0.49974 0.31875 -0.54024 0.2037 -0.5237 0.09236 C -0.49219 -0.12084 -0.28477 -0.15973 -0.20925 -0.19607 C 0.01093 -0.14468 0.09961 -0.18357 0.25807 -0.03982 C 0.28554 -0.01528 0.31041 0.01713 0.33646 0.0456 C 0.30039 0.14074 0.32317 0.10185 0.21328 0.14236 C 0.12122 0.17638 -0.15104 0.18472 -0.16485 0.18564 C -0.2069 0.18009 -0.29844 0.19421 -0.34818 0.13796 C -0.35039 0.13541 -0.34844 0.12708 -0.34623 0.1243 C -0.33503 0.1081 -0.3237 0.08935 -0.30977 0.0831 C -0.27318 0.06713 -0.2349 0.06713 -0.19753 0.05926 C -0.06719 0.07338 0.02252 0.05023 0.13372 0.12754 C 0.17018 0.15277 0.20442 0.18611 0.23971 0.21527 C 0.24453 0.23402 0.25976 0.25301 0.25442 0.27129 C 0.24297 0.30902 0.16901 0.32176 0.15494 0.32592 C 0.05846 0.31273 -0.03907 0.31365 -0.1349 0.28611 C -0.29987 0.23819 -0.33854 0.1868 -0.47175 0.06944 C -0.47865 0.05231 -0.49584 0.03819 -0.49232 0.01828 C -0.48737 -0.00926 -0.46914 -0.02778 -0.45313 -0.03311 C -0.40287 -0.04977 -0.35118 -0.04144 -0.30013 -0.04561 C -0.17045 -0.00949 -0.04011 0.0206 0.08893 0.06273 C 0.1845 0.09375 0.38515 0.21435 0.45833 0.25532 C 0.49244 0.2993 0.53698 0.32569 0.5608 0.3875 C 0.56888 0.40833 0.54179 0.42708 0.52877 0.4375 C 0.51523 0.44861 0.49935 0.44513 0.4845 0.44907 C 0.37109 0.42801 0.25612 0.42523 0.14401 0.38634 C 0.0332 0.34768 -0.07422 0.28009 -0.18164 0.21759 C -0.46719 0.05138 -0.40547 0.09699 -0.60131 -0.11505 C -0.60599 -0.19283 -0.61094 -0.17524 -0.51537 -0.15625 C -0.3793 -0.12894 -0.24349 -0.09445 -0.10925 -0.04792 C -0.04935 -0.02709 0.27291 0.10648 0.38073 0.1949 C 0.46484 0.26388 0.54401 0.35069 0.62552 0.42847 C 0.62109 0.51759 0.63047 0.50995 0.53971 0.51273 C 0.46354 0.51527 0.3875 0.49699 0.31146 0.48888 C 0.21276 0.45393 0.11224 0.43217 0.01536 0.38402 C -0.19909 0.27754 -0.29727 0.17777 -0.48907 0.01365 C -0.50977 -0.025 -0.53633 -0.05625 -0.55131 -0.10255 C -0.55495 -0.11389 -0.54323 -0.13102 -0.53581 -0.13102 C -0.45716 -0.13241 -0.37878 -0.11505 -0.30013 -0.10718 C -0.22578 -0.07963 0.05638 0.01064 0.16523 0.08657 C 0.26263 0.15439 0.35573 0.23935 0.45104 0.31574 C 0.45677 0.33842 0.47604 0.36388 0.46784 0.38402 C 0.42369 0.49305 0.21953 0.45301 0.20625 0.45347 C 0.10651 0.4324 0.00547 0.42476 -0.0931 0.38981 C -0.30391 0.31481 -0.31914 0.28472 -0.47565 0.14467 C -0.46966 0.02546 -0.4806 0.02384 -0.35729 -0.00116 C -0.24037 -0.02477 -0.12227 -0.01019 -0.00456 -0.01482 C 0.17916 0.05162 0.23763 0.04328 0.39101 0.18796 C 0.40481 0.20115 0.41276 0.22824 0.42369 0.24838 C 0.41771 0.26597 0.41601 0.29166 0.40573 0.30092 C 0.34127 0.35879 0.24114 0.34513 0.17747 0.34861 C 0.15312 0.3456 0.12864 0.34398 0.10442 0.33958 C 0.10312 0.33935 0.10143 0.33703 0.10182 0.33495 C 0.10286 0.32662 0.10416 0.31713 0.10755 0.31111 C 0.1207 0.28842 0.1345 0.26666 0.15052 0.25069 C 0.17461 0.22638 0.20065 0.20787 0.22669 0.19143 C 0.26132 0.16944 0.29674 0.15138 0.33268 0.13564 C 0.34622 0.12963 0.36041 0.12986 0.37435 0.12638 C 0.38307 0.1243 0.39179 0.1206 0.40052 0.11851 C 0.41159 0.11574 0.42265 0.11342 0.43372 0.11157 C 0.4664 0.10648 0.45312 0.10902 0.47369 0.10486 C 0.47812 0.10301 0.48268 0.10138 0.48711 0.09907 C 0.49231 0.09652 0.49726 0.09213 0.50247 0.09004 C 0.50885 0.0875 0.51536 0.0868 0.52174 0.08541 C 0.52747 0.08426 0.53333 0.0831 0.53906 0.08194 C 0.54075 0.08171 0.54244 0.08125 0.54414 0.08078 C 0.5431 0.08009 0.54179 0.07986 0.54101 0.0787 C 0.5401 0.07731 0.5401 0.07291 0.54101 0.07176 C 0.54166 0.07083 0.54271 0.07106 0.54349 0.0706 C 0.54544 0.06967 0.54739 0.06828 0.54935 0.06713 C 0.55 0.06689 0.55065 0.06643 0.55117 0.06597 L 0.55442 0.06388 C 0.5595 0.05023 0.55169 0.07037 0.55768 0.0581 C 0.55859 0.05601 0.55924 0.05347 0.56015 0.05115 C 0.56093 0.0493 0.56198 0.04745 0.56276 0.0456 C 0.5638 0.04305 0.56471 0.03981 0.56601 0.0375 C 0.56679 0.03611 0.56823 0.03564 0.56914 0.03426 C 0.57018 0.03287 0.5707 0.03055 0.57174 0.02963 C 0.57396 0.02777 0.57903 0.02615 0.58203 0.025 C 0.58385 0.02361 0.58606 0.02268 0.58776 0.0206 C 0.59726 0.00902 0.60338 -0.00672 0.6095 -0.02385 C 0.61328 -0.03403 0.61601 -0.04514 0.61914 -0.05579 C 0.62109 -0.08334 0.62161 -0.08264 0.61914 -0.11968 C 0.61914 -0.12107 0.61784 -0.1213 0.61718 -0.12199 C 0.61744 -0.10672 0.61757 -0.09167 0.61784 -0.07639 C 0.6181 -0.06806 0.61797 -0.05949 0.61849 -0.05139 C 0.61927 -0.04051 0.62448 0.00277 0.62552 0.0125 C 0.62539 0.06921 0.62526 0.12569 0.625 0.1824 C 0.62487 0.19676 0.62487 0.21134 0.62435 0.22569 C 0.62409 0.23125 0.62135 0.23125 0.61914 0.23356 C 0.61718 0.23564 0.61341 0.24051 0.61341 0.24074 C 0.61406 0.24074 0.61471 0.24189 0.61536 0.24166 C 0.61692 0.24074 0.61836 0.23865 0.61979 0.23703 C 0.62226 0.23402 0.62356 0.23148 0.62552 0.22801 L 0.62304 0.22569 " pathEditMode="relative" rAng="0" ptsTypes="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1 -0.00162 -0.00976 -0.00741 -0.01354 -0.00926 C -0.01458 -0.00972 -0.01562 -0.00972 -0.01667 -0.01019 C -0.01797 -0.01088 -0.01927 -0.01204 -0.02057 -0.0125 C -0.022 -0.01319 -0.0263 -0.01458 -0.0276 -0.01482 C -0.02864 -0.01597 -0.02969 -0.01759 -0.03086 -0.01829 C -0.03203 -0.01898 -0.03346 -0.01875 -0.03463 -0.01944 C -0.03581 -0.01991 -0.03672 -0.02107 -0.03789 -0.02176 C -0.03906 -0.02222 -0.04049 -0.02222 -0.04167 -0.02292 C -0.04232 -0.02315 -0.04297 -0.02361 -0.04362 -0.02407 C -0.03164 -0.03333 -0.04414 -0.02431 -0.02435 -0.03426 C -0.00013 -0.0463 -0.01706 -0.0419 0.00443 -0.0456 C 0.00612 -0.0463 0.00794 -0.04699 0.00964 -0.04792 C 0.01094 -0.04861 0.01211 -0.04954 0.01341 -0.05023 C 0.0155 -0.05139 0.01771 -0.05255 0.01979 -0.0537 C 0.02279 -0.05509 0.02578 -0.05718 0.02878 -0.0581 L 0.03516 -0.06042 C 0.04596 -0.05787 0.05677 -0.05718 0.06732 -0.05255 C 0.06862 -0.05185 0.06862 -0.04792 0.06849 -0.0456 C 0.06836 -0.03866 0.06745 -0.01875 0.06211 -0.01366 C 0.04857 -0.00069 0.03451 0.01065 0.01979 0.01944 C 0.0112 0.02454 0.00195 0.02639 -0.00703 0.02731 C -0.03841 0.03056 -0.06992 0.03032 -0.1013 0.03194 C -0.14622 0.02847 -0.13151 0.0338 -0.18854 0.00116 C -0.21562 -0.01435 -0.21237 -0.01134 -0.225 -0.02616 C -0.2207 -0.0456 -0.22357 -0.03727 -0.19818 -0.04213 C -0.17773 -0.0463 -0.15716 -0.04676 -0.13659 -0.04907 C -0.10859 -0.04722 -0.08034 -0.05023 -0.0526 -0.04329 C 0.00859 -0.02801 0.01537 -0.01852 0.05899 0.01713 C 0.0638 0.02616 0.07083 0.03287 0.0737 0.04444 C 0.07748 0.05995 0.07891 0.07778 0.07813 0.09468 C 0.07721 0.11968 0.05716 0.15046 0.0487 0.16065 C 0.01953 0.19583 -0.00469 0.20602 -0.04036 0.21319 C -0.06445 0.21782 -0.08867 0.2169 -0.11289 0.21875 C -0.2556 0.20046 -0.2526 0.22454 -0.37383 0.13102 C -0.38398 0.12315 -0.39206 0.10833 -0.4 0.09468 C -0.40443 0.08681 -0.40716 0.07639 -0.41081 0.06713 C -0.41094 0.06065 -0.41706 -0.01574 -0.4082 -0.03657 C -0.39857 -0.05972 -0.38802 -0.08403 -0.37383 -0.09815 C -0.30325 -0.16667 -0.25573 -0.15046 -0.17435 -0.15741 C 0.01719 -0.11111 -0.02721 -0.14097 0.15899 -0.01597 C 0.18125 -0.00093 0.20274 0.01829 0.2237 0.03866 C 0.2556 0.06968 0.29232 0.1125 0.31797 0.16065 C 0.32565 0.17523 0.33073 0.19329 0.33711 0.20972 C 0.33854 0.2213 0.3444 0.25255 0.33906 0.26667 C 0.33438 0.27917 0.32787 0.29028 0.32044 0.29745 C 0.29102 0.32593 0.20873 0.32338 0.19675 0.32477 C 0.17513 0.32245 0.15326 0.32546 0.13203 0.31782 C 0.02201 0.2787 -0.00742 0.26134 -0.09427 0.19375 C -0.1513 0.14931 -0.16081 0.14491 -0.20768 0.07755 C -0.22096 0.05856 -0.2345 0.03981 -0.24492 0.01597 C -0.25677 -0.01134 -0.26419 -0.04398 -0.27383 -0.07407 C -0.26562 -0.08866 -0.26055 -0.11273 -0.24935 -0.11736 C -0.19036 -0.14259 -0.0862 -0.07755 -0.04232 -0.0537 C -0.01745 -0.03982 0.00664 -0.0213 0.03073 -0.00347 C 0.10599 0.05255 0.14401 0.08704 0.21471 0.18241 C 0.23841 0.21435 0.25781 0.25532 0.27943 0.29167 C 0.28177 0.30532 0.28698 0.31852 0.28646 0.33264 C 0.28451 0.39097 0.24297 0.37824 0.2224 0.38518 C 0.17969 0.37523 0.13555 0.37731 0.09414 0.35556 C -0.04401 0.28241 -0.06654 0.23032 -0.17383 0.09005 C -0.18294 0.06528 -0.19414 0.04259 -0.2013 0.01597 C -0.20989 -0.0162 -0.20937 -0.05463 -0.21029 -0.08889 C -0.20716 -0.10116 -0.20534 -0.11482 -0.20065 -0.12546 C -0.18802 -0.15417 -0.17109 -0.16157 -0.1513 -0.16644 C -0.13581 -0.17014 -0.12018 -0.16944 -0.10456 -0.17107 C 0.09401 -0.09329 0.09258 -0.1206 0.26029 0.03518 C 0.2806 0.05417 0.29974 0.07824 0.31602 0.10718 C 0.33893 0.14768 0.35664 0.19676 0.37695 0.24167 C 0.37734 0.26759 0.38008 0.29491 0.37175 0.31898 C 0.36693 0.33333 0.36003 0.3456 0.35248 0.35556 C 0.31055 0.41181 0.27448 0.39491 0.21667 0.40671 C 0.13177 0.37407 0.04583 0.35 -0.03789 0.3088 C -0.06862 0.29352 -0.09687 0.26481 -0.125 0.23819 C -0.15989 0.20509 -0.21159 0.14398 -0.23919 0.08889 C -0.24896 0.06921 -0.25456 0.04398 -0.26224 0.02153 C -0.26432 0.00347 -0.27096 -0.01505 -0.26862 -0.0331 C -0.2651 -0.06019 -0.25742 -0.08773 -0.24557 -0.10602 C -0.22057 -0.14468 -0.16068 -0.13634 -0.13594 -0.13796 C 0.01849 -0.08426 0.17448 -0.04306 0.32748 0.02268 C 0.38945 0.04931 0.49154 0.15139 0.55 0.20625 C 0.57331 0.27917 0.60117 0.34792 0.61979 0.425 C 0.6237 0.44097 0.6207 0.46181 0.61537 0.47639 C 0.60833 0.4956 0.59727 0.51134 0.58529 0.51968 C 0.54974 0.54421 0.51172 0.55532 0.475 0.57315 C 0.41563 0.56991 0.35599 0.57245 0.29675 0.56296 C 0.15755 0.54074 -0.0125 0.43102 -0.13086 0.35671 C -0.19114 0.31875 -0.32786 0.20185 -0.37825 0.1287 C -0.43971 0.03935 -0.49219 -0.06806 -0.54935 -0.16644 C -0.54987 -0.17755 -0.55273 -0.18866 -0.55117 -0.19954 C -0.55 -0.20787 -0.54648 -0.21898 -0.54154 -0.21875 C -0.46614 -0.21597 -0.39127 -0.19977 -0.31601 -0.19028 C -0.06797 -0.08565 -0.10391 -0.11088 0.2487 0.14352 C 0.31315 0.19005 0.45625 0.29398 0.5224 0.41597 C 0.53386 0.43704 0.53998 0.46528 0.5487 0.49005 C 0.54479 0.52315 0.55156 0.56713 0.53711 0.58912 C 0.48802 0.66481 0.42409 0.65139 0.36667 0.65301 C 0.28164 0.63171 0.19557 0.62083 0.11146 0.58912 C -0.01276 0.54236 -0.19062 0.37037 -0.28919 0.28727 C -0.35833 0.16018 -0.43372 0.04329 -0.49674 -0.09352 C -0.49687 -0.09375 -0.51901 -0.23194 -0.49674 -0.2463 C -0.43932 -0.28287 -0.37682 -0.28634 -0.31667 -0.30648 C -0.15338 -0.24954 -0.12031 -0.24514 0.08138 -0.11505 C 0.16888 -0.0588 0.25729 -0.00116 0.33776 0.08194 C 0.39297 0.13889 0.43568 0.22801 0.48464 0.30093 C 0.49076 0.33472 0.50664 0.36713 0.50313 0.40231 C 0.4974 0.46111 0.48047 0.51736 0.45899 0.56296 C 0.44427 0.59398 0.42109 0.61065 0.39935 0.62222 C 0.33516 0.65625 0.26862 0.67315 0.20313 0.69861 C 0.0155 0.6669 -0.13346 0.69005 -0.29752 0.57199 C -0.32851 0.54977 -0.3569 0.51736 -0.38659 0.49005 C -0.41849 0.39468 -0.46185 0.3088 -0.48268 0.20393 C -0.48893 0.17222 -0.47513 0.1338 -0.46146 0.11042 C -0.33294 -0.1081 -0.29779 -0.0537 -0.10898 -0.09907 C -0.01185 -0.07523 0.08646 -0.06227 0.18268 -0.02732 C 0.33138 0.02662 0.47761 0.20949 0.6013 0.33171 C 0.60742 0.37569 0.62774 0.4206 0.61979 0.46389 C 0.58568 0.64954 0.3293 0.63981 0.30833 0.64606 C 0.18542 0.64352 0.07096 0.65231 -0.04935 0.55509 C -0.13945 0.48218 -0.20963 0.34838 -0.28984 0.24491 C -0.27161 0.17778 -0.26979 0.08565 -0.23529 0.04329 C -0.10898 -0.11204 0.29701 0.06273 0.33711 0.07176 C 0.43138 0.13264 0.55638 0.1162 0.61979 0.25417 C 0.77383 0.58843 0.5668 0.76736 0.45703 0.8456 C 0.42604 0.86759 0.39076 0.85995 0.35768 0.86736 C -0.03281 0.77454 -0.12252 0.87083 -0.38984 0.54028 C -0.4151 0.5088 -0.42904 0.45509 -0.4487 0.4125 C -0.44974 0.30347 -0.47422 0.18704 -0.45182 0.08542 C -0.40417 -0.13079 -0.22969 -0.0963 -0.14297 -0.11181 C -0.04323 -0.06435 0.22526 0.01898 0.35638 0.16759 C 0.40742 0.22523 0.45261 0.29815 0.50065 0.36343 C 0.49961 0.44213 0.52253 0.53449 0.4974 0.59954 C 0.45664 0.70486 0.33307 0.72639 0.26797 0.74653 C -0.11823 0.70116 -0.11211 0.77292 -0.42044 0.52755 C -0.44818 0.50556 -0.46914 0.46296 -0.49349 0.43079 C -0.50547 0.31759 -0.54596 0.20255 -0.52943 0.0912 C -0.49792 -0.12199 -0.29049 -0.16088 -0.21484 -0.19722 C 0.00521 -0.14583 0.09388 -0.18472 0.25248 -0.04097 C 0.27982 -0.01644 0.30469 0.01597 0.33073 0.04444 C 0.29466 0.13958 0.31745 0.10069 0.20768 0.1412 C 0.11563 0.17523 -0.15677 0.18356 -0.17057 0.18449 C -0.21263 0.17893 -0.30417 0.19306 -0.35391 0.13681 C -0.35612 0.13426 -0.35404 0.12593 -0.35195 0.12315 C -0.34075 0.10694 -0.32943 0.08819 -0.31549 0.08194 C -0.27891 0.06597 -0.24062 0.06597 -0.20325 0.0581 C -0.07292 0.07222 0.0168 0.04907 0.12813 0.12639 C 0.16445 0.15162 0.1987 0.18495 0.23399 0.21412 C 0.2388 0.23287 0.25417 0.25185 0.2487 0.27014 C 0.23724 0.30787 0.16328 0.3206 0.14935 0.32477 C 0.05274 0.31157 -0.04479 0.3125 -0.14049 0.28495 C -0.3056 0.23704 -0.34427 0.18565 -0.47747 0.06829 C -0.48437 0.05116 -0.50156 0.03704 -0.49805 0.01713 C -0.4931 -0.01042 -0.47487 -0.02894 -0.45885 -0.03426 C -0.40859 -0.05093 -0.3569 -0.04259 -0.30586 -0.04676 C -0.17617 -0.01065 -0.04583 0.01944 0.08333 0.06157 C 0.17878 0.09259 0.37943 0.21319 0.45261 0.25417 C 0.48672 0.29815 0.53125 0.32454 0.55508 0.38634 C 0.56315 0.40718 0.53607 0.42593 0.52305 0.43634 C 0.50951 0.44745 0.49362 0.44398 0.47878 0.44792 C 0.36537 0.42685 0.25039 0.42407 0.13841 0.38518 C 0.02748 0.34653 -0.07982 0.27893 -0.18724 0.21643 C -0.47292 0.05023 -0.4112 0.09583 -0.60703 -0.1162 C -0.61172 -0.19398 -0.61667 -0.17639 -0.52109 -0.15741 C -0.38502 -0.13009 -0.24922 -0.0956 -0.11484 -0.04907 C -0.05508 -0.02824 0.26719 0.10532 0.375 0.19375 C 0.45912 0.26273 0.53828 0.34954 0.61979 0.42731 C 0.61537 0.51643 0.62474 0.5088 0.53399 0.51157 C 0.45781 0.51412 0.38177 0.49583 0.30573 0.48773 C 0.20703 0.45278 0.10651 0.43102 0.00964 0.38287 C -0.20482 0.27639 -0.30299 0.17662 -0.49479 0.0125 C -0.51549 -0.02616 -0.54206 -0.05741 -0.55703 -0.1037 C -0.56068 -0.11505 -0.54896 -0.13218 -0.54154 -0.13218 C -0.46289 -0.13357 -0.3845 -0.1162 -0.30586 -0.10833 C -0.23151 -0.08079 0.05065 0.00949 0.15964 0.08542 C 0.2569 0.15324 0.35013 0.23819 0.44544 0.31458 C 0.45104 0.33727 0.47031 0.36273 0.46211 0.38287 C 0.41797 0.4919 0.2138 0.45185 0.20065 0.45231 C 0.10078 0.43125 -0.00026 0.42361 -0.0987 0.38866 C -0.30963 0.31366 -0.32487 0.28356 -0.48138 0.14352 C -0.47539 0.02431 -0.48633 0.02268 -0.36289 -0.00232 C -0.24609 -0.02593 -0.12786 -0.01134 -0.01029 -0.01597 C 0.17344 0.05046 0.23203 0.04213 0.38529 0.18681 C 0.39909 0.2 0.40703 0.22708 0.41797 0.24722 C 0.41198 0.26481 0.41029 0.29051 0.4 0.29977 C 0.33555 0.35764 0.23542 0.34398 0.17175 0.34745 C 0.1474 0.34444 0.12292 0.34282 0.0987 0.33843 C 0.09753 0.33819 0.09583 0.33588 0.09609 0.3338 C 0.09714 0.32546 0.09844 0.31597 0.10182 0.30995 C 0.11498 0.28727 0.12891 0.26551 0.14479 0.24954 C 0.16901 0.22523 0.19492 0.20671 0.22109 0.19028 C 0.25573 0.16829 0.29115 0.15023 0.32695 0.13449 C 0.3405 0.12847 0.35469 0.1287 0.36862 0.12523 C 0.37734 0.12315 0.38607 0.11944 0.39479 0.11736 C 0.40586 0.11458 0.41706 0.11227 0.42813 0.11042 C 0.46068 0.10532 0.4474 0.10787 0.46797 0.1037 C 0.4724 0.10185 0.47695 0.10023 0.48138 0.09792 C 0.48659 0.09537 0.49154 0.09097 0.49675 0.08889 C 0.50313 0.08634 0.50964 0.08565 0.51602 0.08426 C 0.52175 0.0831 0.52761 0.08194 0.53333 0.08079 C 0.53503 0.08056 0.53672 0.08009 0.53841 0.07963 C 0.53737 0.07893 0.53607 0.0787 0.53529 0.07755 C 0.53438 0.07616 0.53438 0.07176 0.53529 0.0706 C 0.53594 0.06968 0.53698 0.06991 0.53776 0.06944 C 0.53971 0.06852 0.54167 0.06713 0.54362 0.06597 C 0.54427 0.06574 0.54492 0.06528 0.54544 0.06481 L 0.5487 0.06273 C 0.55378 0.04907 0.54596 0.06921 0.55195 0.05694 C 0.55287 0.05486 0.55352 0.05231 0.55443 0.05 C 0.55521 0.04815 0.55625 0.0463 0.55703 0.04444 C 0.55807 0.0419 0.55899 0.03866 0.56029 0.03634 C 0.56107 0.03495 0.5625 0.03449 0.56341 0.0331 C 0.56445 0.03171 0.56498 0.0294 0.56602 0.02847 C 0.56823 0.02662 0.57331 0.025 0.5763 0.02384 C 0.57813 0.02245 0.58034 0.02153 0.58203 0.01944 C 0.59154 0.00787 0.59766 -0.00787 0.60378 -0.025 C 0.60755 -0.03519 0.61029 -0.0463 0.61341 -0.05694 C 0.61537 -0.08449 0.61589 -0.0838 0.61341 -0.12083 C 0.61341 -0.12222 0.61211 -0.12245 0.61146 -0.12315 C 0.61172 -0.10787 0.61185 -0.09282 0.61211 -0.07755 C 0.61237 -0.06921 0.61224 -0.06065 0.61276 -0.05255 C 0.61354 -0.04167 0.61875 0.00162 0.61979 0.01134 C 0.61966 0.06806 0.61953 0.12454 0.61927 0.18125 C 0.61914 0.1956 0.61914 0.21018 0.61862 0.22454 C 0.61836 0.23009 0.61563 0.23009 0.61341 0.23241 C 0.61146 0.23449 0.60768 0.23935 0.60768 0.23935 C 0.60833 0.23958 0.60899 0.24074 0.60964 0.24051 C 0.6112 0.23958 0.61263 0.2375 0.61406 0.23588 C 0.61654 0.23287 0.61784 0.23032 0.61979 0.22685 L 0.61732 0.22454 " pathEditMode="relative" ptsTypes="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21 -0.00162 -0.00976 -0.00741 -0.01354 -0.00926 C -0.01458 -0.00972 -0.01562 -0.00972 -0.01667 -0.01019 C -0.01797 -0.01088 -0.01927 -0.01204 -0.02057 -0.0125 C -0.022 -0.01319 -0.0263 -0.01458 -0.0276 -0.01482 C -0.02864 -0.01597 -0.02969 -0.01759 -0.03086 -0.01829 C -0.03203 -0.01898 -0.03346 -0.01875 -0.03463 -0.01944 C -0.03581 -0.01991 -0.03672 -0.02107 -0.03789 -0.02176 C -0.03906 -0.02222 -0.04049 -0.02222 -0.04167 -0.02292 C -0.04232 -0.02315 -0.04297 -0.02361 -0.04362 -0.02407 C -0.03164 -0.03333 -0.04414 -0.02431 -0.02435 -0.03426 C -0.00013 -0.0463 -0.01706 -0.0419 0.00443 -0.0456 C 0.00612 -0.0463 0.00794 -0.04699 0.00964 -0.04792 C 0.01094 -0.04861 0.01211 -0.04954 0.01341 -0.05023 C 0.0155 -0.05139 0.01771 -0.05255 0.01979 -0.0537 C 0.02279 -0.05509 0.02578 -0.05718 0.02878 -0.0581 L 0.03516 -0.06042 C 0.04596 -0.05787 0.05677 -0.05718 0.06732 -0.05255 C 0.06862 -0.05185 0.06862 -0.04792 0.06849 -0.0456 C 0.06836 -0.03866 0.06745 -0.01875 0.06211 -0.01366 C 0.04857 -0.00069 0.03451 0.01065 0.01979 0.01944 C 0.0112 0.02454 0.00195 0.02639 -0.00703 0.02731 C -0.03841 0.03056 -0.06992 0.03032 -0.1013 0.03194 C -0.14622 0.02847 -0.13151 0.0338 -0.18854 0.00116 C -0.21562 -0.01435 -0.21237 -0.01134 -0.225 -0.02616 C -0.2207 -0.0456 -0.22357 -0.03727 -0.19818 -0.04213 C -0.17773 -0.0463 -0.15716 -0.04676 -0.13659 -0.04907 C -0.10859 -0.04722 -0.08034 -0.05023 -0.0526 -0.04329 C 0.00859 -0.02801 0.01537 -0.01852 0.05899 0.01713 C 0.0638 0.02616 0.07083 0.03287 0.0737 0.04444 C 0.07748 0.05995 0.07891 0.07778 0.07813 0.09468 C 0.07721 0.11968 0.05716 0.15046 0.0487 0.16065 C 0.01953 0.19583 -0.00469 0.20602 -0.04036 0.21319 C -0.06445 0.21782 -0.08867 0.2169 -0.11289 0.21875 C -0.2556 0.20046 -0.2526 0.22454 -0.37383 0.13102 C -0.38398 0.12315 -0.39206 0.10833 -0.4 0.09468 C -0.40443 0.08681 -0.40716 0.07639 -0.41081 0.06713 C -0.41094 0.06065 -0.41706 -0.01574 -0.4082 -0.03657 C -0.39857 -0.05972 -0.38802 -0.08403 -0.37383 -0.09815 C -0.30325 -0.16667 -0.25573 -0.15046 -0.17435 -0.15741 C 0.01719 -0.11111 -0.02721 -0.14097 0.15899 -0.01597 C 0.18125 -0.00093 0.20274 0.01829 0.2237 0.03866 C 0.2556 0.06968 0.29232 0.1125 0.31797 0.16065 C 0.32565 0.17523 0.33073 0.19329 0.33711 0.20972 C 0.33854 0.2213 0.3444 0.25255 0.33906 0.26667 C 0.33438 0.27917 0.32787 0.29028 0.32044 0.29745 C 0.29102 0.32593 0.20873 0.32338 0.19675 0.32477 C 0.17513 0.32245 0.15326 0.32546 0.13203 0.31782 C 0.02201 0.2787 -0.00742 0.26134 -0.09427 0.19375 C -0.1513 0.14931 -0.16081 0.14491 -0.20768 0.07755 C -0.22096 0.05856 -0.2345 0.03981 -0.24492 0.01597 C -0.25677 -0.01134 -0.26419 -0.04398 -0.27383 -0.07407 C -0.26562 -0.08866 -0.26055 -0.11273 -0.24935 -0.11736 C -0.19036 -0.14259 -0.0862 -0.07755 -0.04232 -0.0537 C -0.01745 -0.03982 0.00664 -0.0213 0.03073 -0.00347 C 0.10599 0.05255 0.14401 0.08704 0.21471 0.18241 C 0.23841 0.21435 0.25781 0.25532 0.27943 0.29167 C 0.28177 0.30532 0.28698 0.31852 0.28646 0.33264 C 0.28451 0.39097 0.24297 0.37824 0.2224 0.38518 C 0.17969 0.37523 0.13555 0.37731 0.09414 0.35556 C -0.04401 0.28241 -0.06654 0.23032 -0.17383 0.09005 C -0.18294 0.06528 -0.19414 0.04259 -0.2013 0.01597 C -0.20989 -0.0162 -0.20937 -0.05463 -0.21029 -0.08889 C -0.20716 -0.10116 -0.20534 -0.11482 -0.20065 -0.12546 C -0.18802 -0.15417 -0.17109 -0.16157 -0.1513 -0.16644 C -0.13581 -0.17014 -0.12018 -0.16944 -0.10456 -0.17107 C 0.09401 -0.09329 0.09258 -0.1206 0.26029 0.03518 C 0.2806 0.05417 0.29974 0.07824 0.31602 0.10718 C 0.33893 0.14768 0.35664 0.19676 0.37695 0.24167 C 0.37734 0.26759 0.38008 0.29491 0.37175 0.31898 C 0.36693 0.33333 0.36003 0.3456 0.35248 0.35556 C 0.31055 0.41181 0.27448 0.39491 0.21667 0.40671 C 0.13177 0.37407 0.04583 0.35 -0.03789 0.3088 C -0.06862 0.29352 -0.09687 0.26481 -0.125 0.23819 C -0.15989 0.20509 -0.21159 0.14398 -0.23919 0.08889 C -0.24896 0.06921 -0.25456 0.04398 -0.26224 0.02153 C -0.26432 0.00347 -0.27096 -0.01505 -0.26862 -0.0331 C -0.2651 -0.06019 -0.25742 -0.08773 -0.24557 -0.10602 C -0.22057 -0.14468 -0.16068 -0.13634 -0.13594 -0.13796 C 0.01849 -0.08426 0.17448 -0.04306 0.32748 0.02268 C 0.38945 0.04931 0.49154 0.15139 0.55 0.20625 C 0.57331 0.27917 0.60117 0.34792 0.61979 0.425 C 0.6237 0.44097 0.6207 0.46181 0.61537 0.47639 C 0.60833 0.4956 0.59727 0.51134 0.58529 0.51968 C 0.54974 0.54421 0.51172 0.55532 0.475 0.57315 C 0.41563 0.56991 0.35599 0.57245 0.29675 0.56296 C 0.15755 0.54074 -0.0125 0.43102 -0.13086 0.35671 C -0.19114 0.31875 -0.32786 0.20185 -0.37825 0.1287 C -0.43971 0.03935 -0.49219 -0.06806 -0.54935 -0.16644 C -0.54987 -0.17755 -0.55273 -0.18866 -0.55117 -0.19954 C -0.55 -0.20787 -0.54648 -0.21898 -0.54154 -0.21875 C -0.46614 -0.21597 -0.39127 -0.19977 -0.31601 -0.19028 C -0.06797 -0.08565 -0.10391 -0.11088 0.2487 0.14352 C 0.31315 0.19005 0.45625 0.29398 0.5224 0.41597 C 0.53386 0.43704 0.53998 0.46528 0.5487 0.49005 C 0.54479 0.52315 0.55156 0.56713 0.53711 0.58912 C 0.48802 0.66481 0.42409 0.65139 0.36667 0.65301 C 0.28164 0.63171 0.19557 0.62083 0.11146 0.58912 C -0.01276 0.54236 -0.19062 0.37037 -0.28919 0.28727 C -0.35833 0.16018 -0.43372 0.04329 -0.49674 -0.09352 C -0.49687 -0.09375 -0.51901 -0.23194 -0.49674 -0.2463 C -0.43932 -0.28287 -0.37682 -0.28634 -0.31667 -0.30648 C -0.15338 -0.24954 -0.12031 -0.24514 0.08138 -0.11505 C 0.16888 -0.0588 0.25729 -0.00116 0.33776 0.08194 C 0.39297 0.13889 0.43568 0.22801 0.48464 0.30093 C 0.49076 0.33472 0.50664 0.36713 0.50313 0.40231 C 0.4974 0.46111 0.48047 0.51736 0.45899 0.56296 C 0.44427 0.59398 0.42109 0.61065 0.39935 0.62222 C 0.33516 0.65625 0.26862 0.67315 0.20313 0.69861 C 0.0155 0.6669 -0.13346 0.69005 -0.29752 0.57199 C -0.32851 0.54977 -0.3569 0.51736 -0.38659 0.49005 C -0.41849 0.39468 -0.46185 0.3088 -0.48268 0.20393 C -0.48893 0.17222 -0.47513 0.1338 -0.46146 0.11042 C -0.33294 -0.1081 -0.29779 -0.0537 -0.10898 -0.09907 C -0.01185 -0.07523 0.08646 -0.06227 0.18268 -0.02732 C 0.33138 0.02662 0.47761 0.20949 0.6013 0.33171 C 0.60742 0.37569 0.62774 0.4206 0.61979 0.46389 C 0.58568 0.64954 0.3293 0.63981 0.30833 0.64606 C 0.18542 0.64352 0.07096 0.65231 -0.04935 0.55509 C -0.13945 0.48218 -0.20963 0.34838 -0.28984 0.24491 C -0.27161 0.17778 -0.26979 0.08565 -0.23529 0.04329 C -0.10898 -0.11204 0.29701 0.06273 0.33711 0.07176 C 0.43138 0.13264 0.55638 0.1162 0.61979 0.25417 C 0.77383 0.58843 0.5668 0.76736 0.45703 0.8456 C 0.42604 0.86759 0.39076 0.85995 0.35768 0.86736 C -0.03281 0.77454 -0.12252 0.87083 -0.38984 0.54028 C -0.4151 0.5088 -0.42904 0.45509 -0.4487 0.4125 C -0.44974 0.30347 -0.47422 0.18704 -0.45182 0.08542 C -0.40417 -0.13079 -0.22969 -0.0963 -0.14297 -0.11181 C -0.04323 -0.06435 0.22526 0.01898 0.35638 0.16759 C 0.40742 0.22523 0.45261 0.29815 0.50065 0.36343 C 0.49961 0.44213 0.52253 0.53449 0.4974 0.59954 C 0.45664 0.70486 0.33307 0.72639 0.26797 0.74653 C -0.11823 0.70116 -0.11211 0.77292 -0.42044 0.52755 C -0.44818 0.50556 -0.46914 0.46296 -0.49349 0.43079 C -0.50547 0.31759 -0.54596 0.20255 -0.52943 0.0912 C -0.49792 -0.12199 -0.29049 -0.16088 -0.21484 -0.19722 C 0.00521 -0.14583 0.09388 -0.18472 0.25248 -0.04097 C 0.27982 -0.01644 0.30469 0.01597 0.33073 0.04444 C 0.29466 0.13958 0.31745 0.10069 0.20768 0.1412 C 0.11563 0.17523 -0.15677 0.18356 -0.17057 0.18449 C -0.21263 0.17893 -0.30417 0.19306 -0.35391 0.13681 C -0.35612 0.13426 -0.35404 0.12593 -0.35195 0.12315 C -0.34075 0.10694 -0.32943 0.08819 -0.31549 0.08194 C -0.27891 0.06597 -0.24062 0.06597 -0.20325 0.0581 C -0.07292 0.07222 0.0168 0.04907 0.12813 0.12639 C 0.16445 0.15162 0.1987 0.18495 0.23399 0.21412 C 0.2388 0.23287 0.25417 0.25185 0.2487 0.27014 C 0.23724 0.30787 0.16328 0.3206 0.14935 0.32477 C 0.05274 0.31157 -0.04479 0.3125 -0.14049 0.28495 C -0.3056 0.23704 -0.34427 0.18565 -0.47747 0.06829 C -0.48437 0.05116 -0.50156 0.03704 -0.49805 0.01713 C -0.4931 -0.01042 -0.47487 -0.02894 -0.45885 -0.03426 C -0.40859 -0.05093 -0.3569 -0.04259 -0.30586 -0.04676 C -0.17617 -0.01065 -0.04583 0.01944 0.08333 0.06157 C 0.17878 0.09259 0.37943 0.21319 0.45261 0.25417 C 0.48672 0.29815 0.53125 0.32454 0.55508 0.38634 C 0.56315 0.40718 0.53607 0.42593 0.52305 0.43634 C 0.50951 0.44745 0.49362 0.44398 0.47878 0.44792 C 0.36537 0.42685 0.25039 0.42407 0.13841 0.38518 C 0.02748 0.34653 -0.07982 0.27893 -0.18724 0.21643 C -0.47292 0.05023 -0.4112 0.09583 -0.60703 -0.1162 C -0.61172 -0.19398 -0.61667 -0.17639 -0.52109 -0.15741 C -0.38502 -0.13009 -0.24922 -0.0956 -0.11484 -0.04907 C -0.05508 -0.02824 0.26719 0.10532 0.375 0.19375 C 0.45912 0.26273 0.53828 0.34954 0.61979 0.42731 C 0.61537 0.51643 0.62474 0.5088 0.53399 0.51157 C 0.45781 0.51412 0.38177 0.49583 0.30573 0.48773 C 0.20703 0.45278 0.10651 0.43102 0.00964 0.38287 C -0.20482 0.27639 -0.30299 0.17662 -0.49479 0.0125 C -0.51549 -0.02616 -0.54206 -0.05741 -0.55703 -0.1037 C -0.56068 -0.11505 -0.54896 -0.13218 -0.54154 -0.13218 C -0.46289 -0.13357 -0.3845 -0.1162 -0.30586 -0.10833 C -0.23151 -0.08079 0.05065 0.00949 0.15964 0.08542 C 0.2569 0.15324 0.35013 0.23819 0.44544 0.31458 C 0.45104 0.33727 0.47031 0.36273 0.46211 0.38287 C 0.41797 0.4919 0.2138 0.45185 0.20065 0.45231 C 0.10078 0.43125 -0.00026 0.42361 -0.0987 0.38866 C -0.30963 0.31366 -0.32487 0.28356 -0.48138 0.14352 C -0.47539 0.02431 -0.48633 0.02268 -0.36289 -0.00232 C -0.24609 -0.02593 -0.12786 -0.01134 -0.01029 -0.01597 C 0.17344 0.05046 0.23203 0.04213 0.38529 0.18681 C 0.39909 0.2 0.40703 0.22708 0.41797 0.24722 C 0.41198 0.26481 0.41029 0.29051 0.4 0.29977 C 0.33555 0.35764 0.23542 0.34398 0.17175 0.34745 C 0.1474 0.34444 0.12292 0.34282 0.0987 0.33843 C 0.09753 0.33819 0.09583 0.33588 0.09609 0.3338 C 0.09714 0.32546 0.09844 0.31597 0.10182 0.30995 C 0.11498 0.28727 0.12891 0.26551 0.14479 0.24954 C 0.16901 0.22523 0.19492 0.20671 0.22109 0.19028 C 0.25573 0.16829 0.29115 0.15023 0.32695 0.13449 C 0.3405 0.12847 0.35469 0.1287 0.36862 0.12523 C 0.37734 0.12315 0.38607 0.11944 0.39479 0.11736 C 0.40586 0.11458 0.41706 0.11227 0.42813 0.11042 C 0.46068 0.10532 0.4474 0.10787 0.46797 0.1037 C 0.4724 0.10185 0.47695 0.10023 0.48138 0.09792 C 0.48659 0.09537 0.49154 0.09097 0.49675 0.08889 C 0.50313 0.08634 0.50964 0.08565 0.51602 0.08426 C 0.52175 0.0831 0.52761 0.08194 0.53333 0.08079 C 0.53503 0.08056 0.53672 0.08009 0.53841 0.07963 C 0.53737 0.07893 0.53607 0.0787 0.53529 0.07755 C 0.53438 0.07616 0.53438 0.07176 0.53529 0.0706 C 0.53594 0.06968 0.53698 0.06991 0.53776 0.06944 C 0.53971 0.06852 0.54167 0.06713 0.54362 0.06597 C 0.54427 0.06574 0.54492 0.06528 0.54544 0.06481 L 0.5487 0.06273 C 0.55378 0.04907 0.54596 0.06921 0.55195 0.05694 C 0.55287 0.05486 0.55352 0.05231 0.55443 0.05 C 0.55521 0.04815 0.55625 0.0463 0.55703 0.04444 C 0.55807 0.0419 0.55899 0.03866 0.56029 0.03634 C 0.56107 0.03495 0.5625 0.03449 0.56341 0.0331 C 0.56445 0.03171 0.56498 0.0294 0.56602 0.02847 C 0.56823 0.02662 0.57331 0.025 0.5763 0.02384 C 0.57813 0.02245 0.58034 0.02153 0.58203 0.01944 C 0.59154 0.00787 0.59766 -0.00787 0.60378 -0.025 C 0.60755 -0.03519 0.61029 -0.0463 0.61341 -0.05694 C 0.61537 -0.08449 0.61589 -0.0838 0.61341 -0.12083 C 0.61341 -0.12222 0.61211 -0.12245 0.61146 -0.12315 C 0.61172 -0.10787 0.61185 -0.09282 0.61211 -0.07755 C 0.61237 -0.06921 0.61224 -0.06065 0.61276 -0.05255 C 0.61354 -0.04167 0.61875 0.00162 0.61979 0.01134 C 0.61966 0.06806 0.61953 0.12454 0.61927 0.18125 C 0.61914 0.1956 0.61914 0.21018 0.61862 0.22454 C 0.61836 0.23009 0.61563 0.23009 0.61341 0.23241 C 0.61146 0.23449 0.60768 0.23935 0.60768 0.23935 C 0.60833 0.23958 0.60899 0.24074 0.60964 0.24051 C 0.6112 0.23958 0.61263 0.2375 0.61406 0.23588 C 0.61654 0.23287 0.61784 0.23032 0.61979 0.22685 L 0.61732 0.22454 " pathEditMode="relative" ptsTypes="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國家介紹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9483" y="1845734"/>
            <a:ext cx="10058400" cy="4023360"/>
          </a:xfrm>
        </p:spPr>
        <p:txBody>
          <a:bodyPr/>
          <a:lstStyle/>
          <a:p>
            <a:r>
              <a:rPr lang="zh-TW" altLang="en-US" dirty="0">
                <a:hlinkClick r:id="rId2"/>
              </a:rPr>
              <a:t>世紀末的浩劫</a:t>
            </a:r>
            <a:r>
              <a:rPr lang="en-US" altLang="zh-TW" dirty="0">
                <a:hlinkClick r:id="rId2"/>
              </a:rPr>
              <a:t>"</a:t>
            </a:r>
            <a:r>
              <a:rPr lang="zh-TW" altLang="en-US" dirty="0">
                <a:hlinkClick r:id="rId2"/>
              </a:rPr>
              <a:t>之一</a:t>
            </a:r>
            <a:r>
              <a:rPr lang="en-US" altLang="zh-TW" dirty="0">
                <a:hlinkClick r:id="rId2"/>
              </a:rPr>
              <a:t>~</a:t>
            </a:r>
            <a:r>
              <a:rPr lang="zh-TW" altLang="en-US" dirty="0">
                <a:hlinkClick r:id="rId2"/>
              </a:rPr>
              <a:t>前進戰火中的波士尼亞</a:t>
            </a:r>
            <a:endParaRPr lang="en-US" altLang="zh-TW" dirty="0" smtClean="0"/>
          </a:p>
          <a:p>
            <a:r>
              <a:rPr lang="zh-TW" altLang="en-US" dirty="0">
                <a:hlinkClick r:id="rId3"/>
              </a:rPr>
              <a:t>波士尼亞與赫塞哥維納，莫斯塔爾（世界遺產） </a:t>
            </a:r>
            <a:r>
              <a:rPr lang="en-US" altLang="zh-TW" dirty="0" err="1">
                <a:hlinkClick r:id="rId3"/>
              </a:rPr>
              <a:t>Mostar.Bosnia</a:t>
            </a:r>
            <a:r>
              <a:rPr lang="en-US" altLang="zh-TW" dirty="0">
                <a:hlinkClick r:id="rId3"/>
              </a:rPr>
              <a:t> and Herzegovina</a:t>
            </a:r>
            <a:r>
              <a:rPr lang="en-US" altLang="zh-TW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75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0.16041 L -0.04115 0.16064 C -0.03971 0.16342 -0.03789 0.16643 -0.03646 0.1699 C -0.03581 0.17152 -0.03568 0.1743 -0.03503 0.17615 C -0.0345 0.17777 -0.03372 0.17916 -0.03294 0.18055 C -0.03151 0.19143 -0.03372 0.17916 -0.02878 0.19027 C -0.02799 0.19236 -0.02773 0.1956 -0.02682 0.19791 C -0.02604 0.20046 -0.02487 0.20185 -0.02409 0.20416 C -0.02344 0.20601 -0.02279 0.20856 -0.022 0.21041 C -0.02109 0.2125 -0.02005 0.21342 -0.0194 0.21527 C -0.01862 0.21666 -0.01836 0.21851 -0.01797 0.21967 C -0.01719 0.22199 -0.01667 0.22407 -0.01588 0.22615 C -0.01497 0.228 -0.01393 0.22893 -0.01302 0.23078 C -0.01224 0.23287 -0.01198 0.23541 -0.01094 0.23726 C -0.00885 0.24166 -0.00677 0.24675 -0.00417 0.24953 C -0.00026 0.25416 -0.00234 0.25162 0.00195 0.25763 C 0.00234 0.25879 0.00273 0.26064 0.00339 0.26203 C 0.00443 0.26458 0.00703 0.26666 0.00807 0.26828 C 0.00938 0.2699 0.01042 0.27152 0.01159 0.27314 C 0.01224 0.27407 0.01289 0.27523 0.01367 0.27638 C 0.01445 0.27731 0.0155 0.27824 0.01628 0.27916 C 0.02005 0.28425 0.01667 0.28101 0.02044 0.28402 C 0.02188 0.28703 0.02292 0.29097 0.02461 0.29351 L 0.03073 0.30277 C 0.03216 0.30486 0.03372 0.30648 0.03477 0.30902 C 0.03555 0.31064 0.03607 0.3125 0.03685 0.31388 C 0.0375 0.31481 0.03828 0.31435 0.03893 0.31527 C 0.04037 0.31689 0.0418 0.31921 0.04297 0.32152 C 0.04388 0.32291 0.04427 0.32523 0.04505 0.32615 C 0.04635 0.32777 0.04792 0.32847 0.04935 0.32939 C 0.05859 0.34375 0.04831 0.32893 0.05755 0.33888 C 0.06992 0.35185 0.05378 0.33865 0.06849 0.34976 C 0.07096 0.35393 0.07162 0.35486 0.07526 0.35763 C 0.07656 0.35856 0.07813 0.35856 0.0793 0.35925 C 0.08099 0.36111 0.08255 0.36365 0.08425 0.36527 C 0.08581 0.36689 0.08737 0.36712 0.08893 0.36851 C 0.09023 0.36944 0.09128 0.3706 0.09245 0.37152 C 0.09323 0.37222 0.09427 0.37268 0.09518 0.37314 C 0.09635 0.37407 0.0974 0.375 0.09857 0.37638 C 0.09948 0.37731 0.10039 0.3787 0.1013 0.37962 C 0.11029 0.38634 0.10703 0.3824 0.11563 0.38726 C 0.11849 0.38888 0.12109 0.39166 0.12396 0.39189 L 0.13425 0.39351 C 0.13763 0.39513 0.14427 0.39791 0.14662 0.39837 L 0.23151 0.39675 C 0.23425 0.39537 0.2388 0.39351 0.24115 0.39189 C 0.2431 0.39074 0.24688 0.3875 0.24857 0.38564 C 0.24961 0.38472 0.25039 0.38333 0.25143 0.3824 C 0.25208 0.38171 0.25273 0.38148 0.25352 0.38078 C 0.25456 0.37986 0.25573 0.37893 0.25677 0.378 C 0.25742 0.37638 0.25768 0.37453 0.2582 0.37314 C 0.25938 0.3706 0.26328 0.36504 0.26445 0.36365 C 0.26537 0.36296 0.26628 0.36273 0.26719 0.36203 C 0.26953 0.35787 0.27162 0.35324 0.27409 0.34976 C 0.27526 0.34814 0.27643 0.34675 0.27747 0.3449 C 0.27839 0.34328 0.2793 0.3405 0.28021 0.33888 C 0.28359 0.33263 0.28333 0.3331 0.28633 0.33101 C 0.28776 0.32847 0.28893 0.32523 0.2905 0.32291 C 0.29336 0.31851 0.2944 0.3199 0.29662 0.31527 C 0.29766 0.31342 0.29844 0.31087 0.29948 0.30902 C 0.30247 0.30277 0.30273 0.30277 0.30625 0.29814 C 0.30716 0.29375 0.30781 0.28935 0.30898 0.28541 C 0.3099 0.2824 0.31094 0.27939 0.31172 0.27638 C 0.31211 0.27476 0.31198 0.27291 0.31237 0.27152 C 0.31315 0.26875 0.31432 0.26643 0.3151 0.26365 C 0.32227 0.24074 0.31263 0.2706 0.31862 0.24791 C 0.31927 0.24513 0.32044 0.24282 0.32122 0.24004 C 0.32331 0.23333 0.32552 0.22662 0.3276 0.21967 C 0.33268 0.20324 0.32604 0.228 0.33503 0.19166 C 0.3362 0.18703 0.33789 0.18287 0.33841 0.17754 C 0.34089 0.15787 0.33854 0.17546 0.34193 0.15439 C 0.34258 0.14953 0.3431 0.14467 0.34401 0.14004 C 0.34453 0.1368 0.34531 0.13402 0.34596 0.13078 C 0.34675 0.12662 0.34727 0.12222 0.34805 0.11805 C 0.35208 0.09675 0.34818 0.12199 0.35221 0.09768 C 0.35273 0.0949 0.35313 0.09166 0.35352 0.08842 C 0.35391 0.08587 0.35391 0.0831 0.3543 0.08055 C 0.35469 0.07731 0.35547 0.07453 0.35625 0.07129 C 0.35846 0.04837 0.35664 0.06597 0.35898 0.04629 C 0.35925 0.04398 0.35938 0.04212 0.35977 0.03981 C 0.36003 0.03726 0.36003 0.03472 0.36042 0.03217 C 0.36094 0.02777 0.36198 0.02407 0.3625 0.01967 C 0.36276 0.01712 0.36276 0.01458 0.36315 0.01203 C 0.36341 0.00879 0.36406 0.00555 0.36445 0.00231 C 0.36615 -0.00996 0.36823 -0.02616 0.36927 -0.03982 C 0.36953 -0.04329 0.37057 -0.06019 0.3707 -0.06343 C 0.37096 -0.06852 0.37096 -0.07385 0.37135 -0.07894 C 0.37162 -0.0838 0.3724 -0.0882 0.37266 -0.09283 C 0.37279 -0.09283 0.3737 -0.11621 0.37409 -0.11806 C 0.37474 -0.12153 0.37591 -0.12431 0.37682 -0.12732 C 0.37904 -0.15556 0.38034 -0.16135 0.37826 -0.19306 C 0.37813 -0.19514 0.37331 -0.21436 0.37266 -0.21644 C 0.37122 -0.2213 0.36797 -0.23056 0.36797 -0.2301 C 0.36693 -0.23727 0.36654 -0.24237 0.36445 -0.24792 C 0.36406 -0.24931 0.36302 -0.24977 0.3625 -0.25093 C 0.36159 -0.25232 0.36107 -0.2544 0.36042 -0.25556 C 0.35612 -0.2632 0.35117 -0.27176 0.34596 -0.27593 C 0.33919 -0.28125 0.33229 -0.28588 0.32552 -0.28982 C 0.30807 -0.30047 0.3155 -0.29723 0.30352 -0.30232 C 0.29479 -0.31065 0.3026 -0.3044 0.29388 -0.3088 C 0.28685 -0.31204 0.29076 -0.31204 0.28294 -0.31644 C 0.28047 -0.31806 0.27787 -0.31806 0.27539 -0.31945 C 0.2655 -0.32663 0.25508 -0.33774 0.24453 -0.34306 C 0.24128 -0.34468 0.23776 -0.34491 0.23425 -0.3463 C 0.2155 -0.36065 0.23698 -0.34468 0.21719 -0.35695 C 0.2151 -0.35834 0.21315 -0.36088 0.21107 -0.36181 C 0.20859 -0.36274 0.20599 -0.36274 0.20339 -0.36343 C 0.1987 -0.36667 0.19375 -0.36875 0.18906 -0.37269 C 0.18659 -0.37477 0.18412 -0.37778 0.18151 -0.37894 C 0.17891 -0.38033 0.17604 -0.37987 0.17331 -0.38056 C 0.16484 -0.38797 0.16198 -0.39098 0.15273 -0.39607 C 0.15013 -0.39769 0.14727 -0.39792 0.14453 -0.39931 C 0.14037 -0.40163 0.13646 -0.40533 0.13216 -0.40718 C 0.12904 -0.40857 0.12578 -0.40811 0.12266 -0.4088 L 0.11432 -0.41042 C 0.10846 -0.41551 0.1082 -0.41644 0.10273 -0.41968 C 0.10026 -0.4213 0.09701 -0.42223 0.09453 -0.42292 C 0.09271 -0.42338 0.09076 -0.42408 0.08893 -0.42431 C 0.08581 -0.425 0.08255 -0.425 0.0793 -0.42593 C 0.07318 -0.42732 0.07031 -0.42848 0.06497 -0.43056 L 0.02591 -0.42755 C 0.02435 -0.42732 0.02266 -0.42686 0.02122 -0.42593 C 0.01966 -0.42477 0.01836 -0.42292 0.01693 -0.4213 C -0.00078 -0.39838 0.01445 -0.41829 0.00612 -0.40556 C 0.00443 -0.40301 -0.00586 -0.38797 -0.00898 -0.3838 C -0.01172 -0.37987 -0.01458 -0.37686 -0.01719 -0.37269 C -0.0194 -0.36968 -0.02122 -0.36621 -0.02344 -0.36343 C -0.02565 -0.36065 -0.02812 -0.35857 -0.03021 -0.35556 C -0.03437 -0.34977 -0.04596 -0.33311 -0.05143 -0.32269 C -0.05365 -0.31852 -0.05586 -0.31482 -0.05768 -0.30996 C -0.06237 -0.29885 -0.06654 -0.28704 -0.07135 -0.27593 C -0.07487 -0.26806 -0.0763 -0.26505 -0.07956 -0.25556 C -0.08086 -0.25209 -0.08203 -0.24862 -0.08294 -0.24491 C -0.08424 -0.24005 -0.08503 -0.23496 -0.08646 -0.23056 C -0.08724 -0.22801 -0.08867 -0.22639 -0.08997 -0.22454 C -0.09075 -0.22038 -0.09154 -0.21598 -0.09258 -0.21181 C -0.09479 -0.20278 -0.09766 -0.19468 -0.09948 -0.18542 C -0.10078 -0.17801 -0.1026 -0.17107 -0.10352 -0.16343 C -0.10404 -0.15973 -0.1043 -0.15579 -0.10495 -0.15232 C -0.1056 -0.14862 -0.10677 -0.14514 -0.10768 -0.14144 C -0.1095 -0.11575 -0.10664 -0.15163 -0.11042 -0.11968 C -0.11341 -0.09329 -0.1082 -0.12431 -0.11315 -0.09769 C -0.11341 -0.08982 -0.1138 -0.08218 -0.1138 -0.07408 C -0.1138 -0.03982 -0.11354 -0.00533 -0.11315 0.02916 C -0.11315 0.03078 -0.11276 0.03217 -0.1125 0.03379 C -0.11211 0.03541 -0.11159 0.0368 -0.11107 0.03842 C -0.11094 0.03981 -0.11081 0.04189 -0.11042 0.04305 C -0.10963 0.04583 -0.10872 0.04837 -0.10768 0.05092 C -0.10508 0.05763 -0.10234 0.0625 -0.09883 0.06666 C -0.097 0.06875 -0.09492 0.07013 -0.09323 0.07291 C -0.09023 0.078 -0.09023 0.07824 -0.08646 0.08379 C -0.08529 0.08541 -0.08424 0.08726 -0.08294 0.08842 C -0.08242 0.08912 -0.08151 0.08935 -0.08099 0.09004 C -0.07982 0.09097 -0.07865 0.09189 -0.07747 0.09328 C -0.07474 0.09606 -0.07227 0.10092 -0.06927 0.10254 C -0.06211 0.10671 -0.06575 0.10509 -0.05833 0.10717 C -0.05013 0.11527 -0.05703 0.10925 -0.04805 0.11527 C -0.04661 0.11574 -0.04531 0.11736 -0.04401 0.11805 C -0.04258 0.11898 -0.04115 0.11898 -0.03984 0.11967 C -0.03893 0.12037 -0.03802 0.12083 -0.03711 0.12129 C -0.03594 0.12199 -0.03477 0.12222 -0.03372 0.12291 C -0.0319 0.12384 -0.03008 0.12546 -0.02825 0.12592 C -0.02552 0.12685 -0.02266 0.12685 -0.01992 0.12754 C -0.01836 0.128 -0.01667 0.12847 -0.0151 0.12916 C -0.01367 0.13078 -0.01198 0.13263 -0.01042 0.13402 C -0.00104 0.14097 -0.01458 0.12662 -0.00156 0.14004 C 0.0026 0.14421 0.00534 0.14768 0.00872 0.15277 C 0.00951 0.1537 0.01016 0.15462 0.01081 0.15578 C 0.01406 0.16666 0.01003 0.15393 0.01771 0.17152 C 0.02409 0.18611 0.01523 0.1699 0.02253 0.18217 C 0.02826 0.20416 0.02083 0.17847 0.02734 0.1949 C 0.02995 0.20162 0.02969 0.20347 0.03151 0.21041 C 0.0319 0.21203 0.03242 0.21342 0.03281 0.21527 C 0.03333 0.21712 0.03372 0.21944 0.03412 0.22129 C 0.03477 0.22361 0.03568 0.22546 0.0362 0.22777 C 0.04037 0.24097 0.03763 0.2324 0.04102 0.2449 C 0.04193 0.24791 0.04284 0.25092 0.04375 0.25439 C 0.04583 0.26273 0.04596 0.26412 0.04714 0.27314 C 0.04753 0.27638 0.04753 0.27939 0.04792 0.2824 C 0.05052 0.30717 0.04818 0.27662 0.05 0.30115 C 0.04974 0.32453 0.04987 0.34814 0.04935 0.37152 C 0.04896 0.38148 0.04753 0.38518 0.04583 0.39351 C 0.04505 0.39699 0.04453 0.40092 0.04375 0.40439 C 0.04206 0.41319 0.0401 0.42152 0.03763 0.42939 C 0.03594 0.43495 0.03412 0.44004 0.03216 0.4449 C 0.02539 0.46273 0.03021 0.44606 0.02253 0.46851 C 0.02096 0.47291 0.01992 0.478 0.01836 0.4824 C 0.01719 0.48657 0.0155 0.48958 0.01432 0.49351 C 0.01315 0.49814 0.0125 0.50324 0.01159 0.50763 C 0.01068 0.51134 0.00964 0.51481 0.00872 0.51875 C 0.00482 0.53842 0.01172 0.51805 0.00339 0.54976 C 0.0026 0.55231 0.00195 0.55486 0.0013 0.55787 C 0.00052 0.56064 -4.16667E-7 0.56412 -0.00078 0.56712 C -0.00391 0.57777 -0.00677 0.58101 -0.01094 0.5905 C -0.01497 0.59953 -0.01458 0.60162 -0.01862 0.60925 C -0.02005 0.61203 -0.02187 0.61435 -0.02344 0.61712 C -0.02474 0.61967 -0.02604 0.62291 -0.0276 0.62476 C -0.02878 0.62685 -0.03021 0.62708 -0.03164 0.628 C -0.03711 0.63819 -0.03268 0.63148 -0.03906 0.6375 C -0.0401 0.63819 -0.04088 0.63981 -0.04193 0.64074 C -0.04297 0.64166 -0.04987 0.64652 -0.05078 0.64675 C -0.05482 0.64814 -0.05898 0.64814 -0.06315 0.64837 L -0.22005 0.64675 C -0.22174 0.64675 -0.22747 0.64513 -0.22969 0.64351 C -0.23333 0.64143 -0.23685 0.63819 -0.24062 0.63587 C -0.24245 0.63495 -0.24427 0.63495 -0.24609 0.63449 C -0.24713 0.63333 -0.24792 0.63217 -0.24883 0.63125 C -0.25 0.62986 -0.2513 0.62962 -0.25221 0.628 C -0.25338 0.62685 -0.25417 0.62476 -0.25495 0.62337 C -0.25547 0.62037 -0.25586 0.61689 -0.25638 0.61412 C -0.2638 0.57708 -0.25469 0.62569 -0.2599 0.60162 C -0.26263 0.58796 -0.26641 0.57523 -0.2681 0.56087 C -0.26966 0.54675 -0.27109 0.53263 -0.27279 0.51875 C -0.27682 0.48657 -0.27786 0.48888 -0.28034 0.45462 C -0.28138 0.44097 -0.28281 0.40972 -0.28385 0.39027 C -0.28503 0.32777 -0.2862 0.2912 -0.28307 0.21527 C -0.28268 0.20347 -0.28008 0.19282 -0.27773 0.18217 C -0.27174 0.15648 -0.26588 0.13078 -0.25846 0.10717 C -0.25143 0.08472 -0.24206 0.0662 -0.23437 0.04467 C -0.22904 0.02916 -0.22396 0.0125 -0.21797 -0.00232 C -0.20885 -0.02524 -0.19896 -0.0463 -0.18919 -0.06783 C -0.18529 -0.07709 -0.18125 -0.08635 -0.17695 -0.09445 C -0.16094 -0.12524 -0.16185 -0.12686 -0.13919 -0.1507 C -0.13737 -0.15301 -0.13516 -0.15209 -0.13307 -0.15232 C -0.13034 -0.15394 -0.1276 -0.15579 -0.12487 -0.15718 C -0.11706 -0.16019 -0.0931 -0.16667 -0.08789 -0.16783 L -0.00898 -0.1588 C -0.0069 -0.15834 -0.00482 -0.15834 -0.00273 -0.15718 C 0.00612 -0.15163 0.0151 -0.14468 0.02396 -0.13843 C 0.03542 -0.1301 0.03646 -0.13033 0.04792 -0.11644 C 0.05456 -0.10811 0.06263 -0.10278 0.06784 -0.08982 C 0.07422 -0.07362 0.08229 -0.06019 0.08698 -0.04144 C 0.0918 -0.022 0.09688 -0.00325 0.1013 0.01643 C 0.11888 0.09328 0.11458 0.07731 0.12943 0.13564 C 0.13307 0.14953 0.13607 0.16481 0.1405 0.17754 C 0.15026 0.20671 0.15977 0.23657 0.16979 0.26527 C 0.1724 0.27245 0.175 0.27986 0.178 0.28541 C 0.1957 0.31851 0.21042 0.34629 0.22956 0.37013 C 0.23438 0.37615 0.23945 0.38171 0.24453 0.38726 C 0.24935 0.39236 0.25391 0.39768 0.25898 0.40115 C 0.27448 0.41226 0.2905 0.42083 0.30625 0.43101 C 0.31628 0.4375 0.30977 0.43495 0.31914 0.4375 C 0.34883 0.45648 0.31979 0.43958 0.34531 0.44976 C 0.36029 0.45578 0.35443 0.45763 0.3707 0.46064 C 0.37747 0.4618 0.38438 0.4618 0.39115 0.46226 C 0.39675 0.4618 0.40234 0.4625 0.40768 0.46064 C 0.40898 0.46018 0.41042 0.45833 0.41107 0.45625 C 0.41224 0.45231 0.41237 0.44745 0.41315 0.44351 C 0.41419 0.43865 0.4155 0.43425 0.41667 0.42939 C 0.41797 0.42222 0.41914 0.41481 0.4207 0.4074 C 0.42539 0.38495 0.43099 0.36342 0.43503 0.34027 C 0.43594 0.33518 0.43711 0.33009 0.43776 0.32453 C 0.43893 0.31689 0.43945 0.30902 0.44063 0.30115 C 0.44544 0.26574 0.44401 0.28449 0.4474 0.25115 C 0.44896 0.23657 0.45156 0.2074 0.45156 0.20763 C 0.45273 0.17546 0.45287 0.178 0.45156 0.1324 C 0.45117 0.12083 0.44583 0.09745 0.44466 0.09166 C 0.44219 0.07986 0.44023 0.06782 0.43711 0.05694 C 0.43464 0.04884 0.43307 0.03865 0.42956 0.03217 C 0.41732 0.00879 0.40326 0.00231 0.38854 -0.00834 C 0.37591 -0.01783 0.37253 -0.02153 0.35977 -0.02547 C 0.35651 -0.02686 0.35326 -0.02686 0.35013 -0.02709 C 0.34583 -0.0294 0.33776 -0.03357 0.33372 -0.03195 C 0.32617 -0.02894 0.31901 -0.02269 0.31172 -0.01783 C 0.28542 0.02592 0.27461 0.0405 0.25 0.10092 C 0.24141 0.12245 0.23125 0.14097 0.22396 0.16504 C 0.21849 0.18356 0.21263 0.20092 0.20755 0.21967 C 0.20547 0.22777 0.20352 0.23564 0.20143 0.24328 C 0.1918 0.27662 0.19766 0.25416 0.18763 0.28402 C 0.18346 0.29699 0.17982 0.31064 0.17539 0.32291 C 0.17201 0.33217 0.16797 0.33981 0.16445 0.34814 C 0.16237 0.35277 0.16003 0.35694 0.15833 0.36203 C 0.14583 0.39745 0.16107 0.35648 0.13698 0.40601 C 0.13242 0.4155 0.12813 0.42523 0.12318 0.43425 C 0.12135 0.4375 0.11901 0.43888 0.11706 0.44189 C 0.11003 0.4537 0.08412 0.50162 0.07604 0.51087 C 0.06237 0.52638 0.06016 0.52962 0.04297 0.54351 C 0.04167 0.54467 0.03984 0.54444 0.03828 0.54513 C 0.02096 0.5537 0.03372 0.55046 0.01771 0.553 C 0.00885 0.55231 -0.02109 0.55347 -0.03841 0.54837 C -0.04167 0.54722 -0.04479 0.54629 -0.04805 0.54513 C -0.05247 0.54351 -0.05677 0.54166 -0.06107 0.53912 C -0.06393 0.53726 -0.06654 0.53472 -0.06927 0.53263 C -0.07409 0.52962 -0.07891 0.52662 -0.08359 0.52314 C -0.08568 0.52199 -0.08789 0.5199 -0.08997 0.51875 C -0.0944 0.51597 -0.09909 0.51388 -0.10352 0.51087 C -0.11237 0.50509 -0.12096 0.49814 -0.12956 0.49212 C -0.13437 0.48865 -0.13919 0.48564 -0.14401 0.4824 C -0.14844 0.47986 -0.15286 0.47847 -0.15703 0.47476 L -0.18724 0.44976 C -0.18997 0.44745 -0.19271 0.44444 -0.19544 0.44189 C -0.19766 0.44027 -0.2 0.43958 -0.20221 0.4375 C -0.21445 0.425 -0.22721 0.41458 -0.23854 0.39837 C -0.24401 0.39027 -0.25169 0.38078 -0.25638 0.37013 C -0.25924 0.36365 -0.26172 0.35671 -0.26393 0.34976 C -0.26484 0.34675 -0.26536 0.34328 -0.26602 0.34027 C -0.27005 0.28611 -0.26862 0.31018 -0.2707 0.26828 C -0.2724 0.1993 -0.27253 0.20995 -0.26875 0.0949 C -0.26862 0.09143 -0.26419 0.06759 -0.26328 0.06342 C -0.26185 0.0574 -0.26016 0.05208 -0.25846 0.04629 C -0.25664 0.04027 -0.25404 0.03356 -0.25156 0.02916 C -0.24987 0.02592 -0.24792 0.02407 -0.24609 0.02106 C -0.23685 0.00694 -0.23997 0.00787 -0.22825 -0.0007 C -0.21745 -0.0088 -0.20664 -0.01829 -0.19544 -0.02269 C -0.18789 -0.02547 -0.19271 -0.02408 -0.18099 -0.02547 C -0.16055 -0.03866 -0.17578 -0.03102 -0.13307 -0.02269 C -0.12773 -0.02153 -0.12227 -0.02084 -0.11732 -0.01644 C -0.11575 -0.01505 -0.11458 -0.0132 -0.11315 -0.01158 C -0.1095 -0.00718 -0.10638 -0.00325 -0.10352 0.00393 C -0.10221 0.00787 -0.1013 0.0125 -0.10013 0.01643 C -0.0987 0.02152 -0.09674 0.02569 -0.09531 0.03078 C -0.09362 0.03703 -0.09271 0.04444 -0.09115 0.05092 C -0.08971 0.05763 -0.08802 0.06435 -0.08646 0.07129 C -0.08151 0.09351 -0.0776 0.11712 -0.07213 0.13842 C -0.06432 0.16736 -0.06016 0.18518 -0.05078 0.21203 C -0.04466 0.22986 -0.03958 0.25023 -0.03164 0.26365 C -0.02448 0.27569 -0.01654 0.28541 -0.01042 0.29953 C 0.00534 0.33541 -0.01029 0.303 0.00807 0.33263 C 0.03294 0.37268 -0.00898 0.31643 0.03477 0.37152 C 0.03763 0.37476 0.04844 0.38912 0.05404 0.39513 C 0.05651 0.39768 0.05898 0.40046 0.06159 0.40277 C 0.06458 0.40555 0.06758 0.40856 0.07044 0.41064 C 0.07474 0.41388 0.07904 0.41666 0.08359 0.41875 C 0.08633 0.41967 0.08906 0.4199 0.0918 0.42152 C 0.09727 0.42523 0.10273 0.43009 0.1082 0.43425 C 0.1099 0.43518 0.11133 0.43634 0.11302 0.4375 C 0.12331 0.44212 0.12318 0.44143 0.13216 0.44351 L 0.13555 0.4449 L 0.04505 -0.28079 L -0.18984 0.30277 L 0.1431 0.48564 C 0.14635 0.48634 0.14948 0.48703 0.15273 0.48726 C 0.18112 0.48958 0.18984 0.48888 0.21784 0.48888 L 0.33438 0.31851 C 0.33659 0.30162 0.33893 0.28518 0.34115 0.26828 C 0.34245 0.25856 0.34336 0.24861 0.34466 0.23842 C 0.3457 0.22962 0.34701 0.22106 0.34805 0.21203 C 0.34948 0.2 0.35052 0.18796 0.35221 0.17615 C 0.35273 0.17175 0.3543 0.16805 0.35482 0.16342 C 0.35612 0.15532 0.35664 0.14675 0.35755 0.13842 C 0.35872 0.13009 0.36016 0.12199 0.36107 0.11365 C 0.36263 0.10069 0.3651 0.07453 0.3651 0.07476 L 0.25755 -0.32593 C 0.2556 -0.32755 0.25352 -0.32963 0.25143 -0.33033 C 0.23958 -0.33542 0.21576 -0.34306 0.21576 -0.34283 L -0.2125 -0.17107 C -0.21432 -0.1676 -0.21615 -0.16413 -0.21797 -0.16019 C -0.21901 -0.15834 -0.21979 -0.15579 -0.2207 -0.15394 C -0.22227 -0.1507 -0.22396 -0.14792 -0.22552 -0.14468 C -0.2263 -0.14306 -0.22708 -0.14144 -0.2276 -0.14005 C -0.22812 -0.13843 -0.22838 -0.13635 -0.22904 -0.13519 C -0.22982 -0.13334 -0.23177 -0.13033 -0.23177 -0.1301 L -0.33164 0.24652 C -0.33138 0.25648 -0.33125 0.28287 -0.32969 0.29513 C -0.32786 0.30763 -0.32318 0.33125 -0.31927 0.34328 C -0.31641 0.35277 -0.31367 0.36273 -0.30977 0.37013 L -0.29206 0.40277 L -0.09401 0.55625 C -0.05456 0.56458 -0.08893 0.55787 0.00951 0.55787 L 0.20898 0.57337 L 0.25143 0.57337 L 0.31237 0.54189 C 0.31289 0.53912 0.31628 0.52314 0.31719 0.51712 C 0.31914 0.5037 0.32031 0.48819 0.32057 0.47476 C 0.32096 0.46087 0.32057 0.44652 0.32057 0.43263 L 0.32057 0.33402 C 0.32044 0.29814 0.32214 0.26157 0.31992 0.22615 C 0.31875 0.20671 0.31094 0.17152 0.31094 0.17175 L 0.07253 -0.17593 C 0.06862 -0.18056 0.06484 -0.18542 0.06081 -0.18982 C 0.06029 -0.19075 0.05951 -0.19075 0.05885 -0.19144 C 0.05794 -0.1926 0.05716 -0.19514 0.05612 -0.19607 C 0.05091 -0.2 0.04037 -0.20579 0.04037 -0.20533 L -0.03503 -0.23218 C -0.03776 -0.22454 -0.04036 -0.21621 -0.04323 -0.20857 C -0.04648 -0.2007 -0.05078 -0.19422 -0.05365 -0.18542 C -0.0582 -0.17014 -0.06276 -0.1551 -0.06719 -0.14005 C -0.06849 -0.13542 -0.0707 -0.12593 -0.0707 -0.1257 L -0.07474 0.0993 C -0.07721 0.11782 -0.07956 0.13611 -0.08229 0.15439 C -0.0832 0.15995 -0.08477 0.1655 -0.08568 0.17152 C -0.08711 0.18009 -0.08802 0.18935 -0.08919 0.19791 C -0.0901 0.20393 -0.09102 0.20949 -0.09193 0.21527 C -0.09219 0.22199 -0.09258 0.2287 -0.09258 0.23564 C -0.09258 0.24745 -0.09193 0.27152 -0.09193 0.27175 L 0.13021 0.49675 C 0.13919 0.50023 0.14831 0.50694 0.15755 0.50763 C 0.19453 0.51087 0.17031 0.50925 0.23008 0.50925 L 0.31914 0.50763 L 0.31914 0.23842 L 0.18008 -0.31644 C 0.13203 -0.32871 0.20078 -0.31042 0.12943 -0.33357 C 0.11458 -0.3382 0.09974 -0.34213 0.0849 -0.3463 L -0.01862 -0.32917 L -0.08568 0.14004 C -0.08542 0.17916 -0.08594 0.21851 -0.08503 0.25763 C -0.08503 0.26041 -0.08424 0.26388 -0.08294 0.26527 C -0.07734 0.2706 -0.07122 0.27314 -0.0651 0.27638 C -0.06068 0.27847 -0.05143 0.28078 -0.05143 0.28101 L 0.17266 0.35439 L 0.18971 0.35925 C 0.20104 0.3625 0.20599 0.36504 0.21719 0.36689 C 0.21927 0.36712 0.22122 0.36689 0.22331 0.36689 L 0.09388 -0.22454 C 0.075 -0.24792 0.05742 -0.27593 0.03763 -0.29468 C 0.02344 -0.30811 0.0082 -0.31482 -0.0069 -0.32107 C -0.04909 -0.3382 -0.10573 -0.35926 -0.15299 -0.36505 C -0.16276 -0.36621 -0.17266 -0.36598 -0.18229 -0.36667 L -0.25638 -0.36343 L -0.28789 -0.17107 C -0.29023 -0.11968 -0.29219 -0.06783 -0.29479 -0.01644 C -0.29622 0.01296 -0.30026 0.07129 -0.30026 0.07175 L -0.29128 0.22615 L 0.01432 0.603 C 0.04492 0.63449 0.07487 0.66898 0.10612 0.69699 C 0.11159 0.70208 0.1181 0.69976 0.12396 0.70185 C 0.15586 0.71157 0.17669 0.72152 0.20898 0.725 C 0.22148 0.72662 0.23398 0.725 0.24662 0.725 L 0.2974 0.725 C 0.30182 0.70208 0.29857 0.7199 0.30143 0.70185 C 0.30208 0.69722 0.303 0.69351 0.30352 0.68912 C 0.30482 0.67824 0.30586 0.66712 0.3069 0.65625 C 0.3082 0.64328 0.31029 0.61712 0.31029 0.61759 L 0.32474 0.29189 C 0.32409 0.27638 0.3237 0.26041 0.32266 0.2449 C 0.31914 0.19143 0.31523 0.13773 0.30482 0.08842 C 0.29831 0.05763 0.29063 0.02824 0.28164 0.00092 C 0.27227 -0.02709 0.26263 -0.05579 0.25 -0.0757 C 0.23607 -0.09792 0.21966 -0.11158 0.20339 -0.12431 C 0.17682 -0.14514 0.12201 -0.17593 0.12201 -0.17547 L -0.05365 -0.1838 C -0.0582 -0.17524 -0.06289 -0.16783 -0.06719 -0.1588 C -0.07852 -0.13496 -0.11107 -0.04838 -0.11458 -0.03982 C -0.12279 -0.01945 -0.13151 -0.00047 -0.13984 0.01967 C -0.15182 0.04837 -0.16667 0.07291 -0.17552 0.10717 L -0.18984 0.1618 L -0.11107 0.42615 C -0.10247 0.43171 -0.09375 0.43703 -0.08503 0.44189 C -0.05299 0.45925 0.02839 0.48472 0.03359 0.48564 C 0.06367 0.49097 0.09375 0.49907 0.12396 0.50115 C 0.16771 0.50486 0.25026 0.50439 0.30898 0.50439 L 0.35287 0.50439 C 0.36016 0.50416 0.36745 0.50532 0.37474 0.50277 C 0.3793 0.50162 0.38333 0.49652 0.38776 0.49351 C 0.39219 0.49074 0.39662 0.48888 0.40078 0.48564 C 0.40547 0.4824 0.4099 0.47893 0.41458 0.47476 C 0.41641 0.47291 0.41992 0.46851 0.41992 0.46875 L 0.4556 0.35601 C 0.46719 0.22824 0.45352 0.3875 0.4638 0.2324 C 0.4651 0.21435 0.46719 0.19675 0.46875 0.17916 C 0.46927 0.17152 0.4694 0.16342 0.47005 0.15578 C 0.47279 0.12337 0.47904 0.05856 0.47904 0.05902 L 0.48724 -0.04584 C 0.48841 -0.07894 0.48711 -0.04977 0.4905 -0.09769 C 0.49297 -0.12917 0.49492 -0.1713 0.49948 -0.20255 C 0.50247 -0.22315 0.50599 -0.24375 0.51042 -0.26343 C 0.51302 -0.27431 0.52005 -0.29306 0.52005 -0.29283 L 0.57148 -0.38542 C 0.58255 -0.38079 0.58021 -0.38403 0.59206 -0.36667 C 0.59336 -0.36436 0.59557 -0.35857 0.59557 -0.35834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43 0.00231 0.00312 0.0044 0.00442 0.00694 C 0.00507 0.0081 0.0052 0.01018 0.00573 0.01157 C 0.00625 0.01273 0.00703 0.01366 0.00768 0.01481 C 0.00911 0.02268 0.00703 0.01366 0.01158 0.02176 C 0.01237 0.02338 0.01263 0.02569 0.01341 0.02731 C 0.01419 0.02916 0.01523 0.03032 0.01601 0.03194 C 0.01666 0.03333 0.01718 0.03518 0.01797 0.03657 C 0.01875 0.03796 0.01979 0.03866 0.02044 0.04004 C 0.02109 0.04097 0.02135 0.04236 0.02174 0.04328 C 0.02239 0.04491 0.02291 0.04653 0.02369 0.04791 C 0.02448 0.0493 0.02552 0.05 0.0263 0.05139 C 0.02708 0.05278 0.02734 0.05463 0.02825 0.05602 C 0.0302 0.05926 0.03216 0.06296 0.03463 0.06504 C 0.03828 0.06828 0.03632 0.06643 0.04036 0.07083 C 0.04075 0.07176 0.04114 0.07315 0.04166 0.07407 C 0.0427 0.07592 0.04505 0.07754 0.04609 0.0787 C 0.04726 0.07986 0.0483 0.08102 0.04935 0.08217 C 0.05 0.08287 0.05065 0.08379 0.0513 0.08449 C 0.05208 0.08518 0.05299 0.08588 0.05377 0.08657 C 0.05729 0.09028 0.05416 0.08796 0.05768 0.09004 C 0.05898 0.09236 0.06002 0.09514 0.06158 0.09699 L 0.06731 0.1037 C 0.06862 0.10532 0.07005 0.10648 0.07109 0.10833 C 0.07174 0.10949 0.07226 0.11088 0.07304 0.1118 C 0.07356 0.1125 0.07435 0.11227 0.075 0.11296 C 0.0763 0.11412 0.0776 0.11574 0.07877 0.11736 C 0.07955 0.11852 0.07994 0.12014 0.08073 0.12083 C 0.0819 0.12199 0.08333 0.12245 0.08463 0.12315 C 0.09336 0.13356 0.08372 0.12291 0.09231 0.13009 C 0.1039 0.13958 0.0888 0.12986 0.1026 0.13796 C 0.10494 0.14097 0.10547 0.14166 0.10898 0.14375 C 0.11015 0.14444 0.11158 0.14444 0.11276 0.14491 C 0.11432 0.14629 0.11575 0.14815 0.11731 0.1493 C 0.11875 0.15046 0.12031 0.15069 0.12174 0.15162 C 0.12291 0.15231 0.12395 0.15324 0.125 0.15393 C 0.12578 0.1544 0.12669 0.15463 0.1276 0.15509 C 0.12864 0.15578 0.12968 0.15648 0.13073 0.15741 C 0.13164 0.1581 0.13242 0.15903 0.13333 0.15972 C 0.14166 0.16458 0.13867 0.1618 0.14674 0.16528 C 0.14935 0.16643 0.15182 0.16852 0.15442 0.16875 L 0.16406 0.16991 C 0.16731 0.17106 0.17343 0.17315 0.17565 0.17338 L 0.25507 0.17222 C 0.25768 0.17129 0.26185 0.16991 0.26406 0.16875 C 0.26588 0.16782 0.2694 0.16551 0.27109 0.16412 C 0.272 0.16342 0.27278 0.1625 0.27369 0.1618 C 0.27435 0.16134 0.275 0.16111 0.27565 0.16065 C 0.27669 0.15995 0.27773 0.15926 0.27877 0.15856 C 0.27929 0.15741 0.27955 0.15602 0.28007 0.15509 C 0.28112 0.15324 0.28476 0.14907 0.28593 0.14815 C 0.28672 0.14768 0.28763 0.14745 0.28841 0.14699 C 0.29062 0.14398 0.29257 0.14051 0.29492 0.13796 C 0.29596 0.1368 0.29713 0.13588 0.29804 0.13449 C 0.29895 0.13333 0.29974 0.13125 0.30065 0.13009 C 0.30377 0.12546 0.30351 0.12592 0.30638 0.1243 C 0.30768 0.12245 0.30885 0.12014 0.31028 0.11852 C 0.31289 0.11528 0.31393 0.1162 0.31601 0.11296 C 0.31692 0.11157 0.3177 0.10972 0.31862 0.10833 C 0.32148 0.1037 0.32174 0.1037 0.325 0.10046 C 0.32591 0.09722 0.32643 0.09398 0.3276 0.0912 C 0.32838 0.08889 0.32942 0.0868 0.33007 0.08449 C 0.33047 0.08333 0.33033 0.08194 0.33073 0.08102 C 0.33151 0.07893 0.33255 0.07731 0.33333 0.07523 C 0.33997 0.05856 0.33099 0.08032 0.33658 0.06389 C 0.33724 0.0618 0.33828 0.06018 0.33906 0.0581 C 0.34101 0.05324 0.34297 0.04838 0.34492 0.04328 C 0.34974 0.03125 0.34349 0.0493 0.35195 0.02291 C 0.35299 0.01944 0.35455 0.01643 0.35507 0.0125 C 0.35742 -0.00185 0.3552 0.01111 0.35833 -0.0044 C 0.35898 -0.00787 0.3595 -0.01134 0.36028 -0.01482 C 0.3608 -0.01713 0.36158 -0.01922 0.36211 -0.02153 C 0.36289 -0.02454 0.36341 -0.02778 0.36406 -0.03079 C 0.36783 -0.0463 0.36419 -0.02801 0.36797 -0.0456 C 0.36849 -0.04769 0.36888 -0.05 0.36927 -0.05232 C 0.36953 -0.05417 0.36953 -0.05625 0.36992 -0.0581 C 0.37031 -0.06042 0.37109 -0.0625 0.37174 -0.06482 C 0.37382 -0.08148 0.37213 -0.06875 0.37435 -0.0831 C 0.37461 -0.08472 0.37474 -0.08611 0.375 -0.08773 C 0.37526 -0.08959 0.37526 -0.09144 0.37565 -0.09329 C 0.37617 -0.09653 0.37708 -0.09931 0.3776 -0.10255 C 0.37786 -0.1044 0.37786 -0.10625 0.37825 -0.1081 C 0.37851 -0.11042 0.37903 -0.11273 0.37942 -0.11505 C 0.38099 -0.12408 0.38294 -0.13588 0.38398 -0.14584 C 0.38424 -0.14838 0.38515 -0.16065 0.38528 -0.16297 C 0.38554 -0.16667 0.38554 -0.1706 0.38593 -0.17431 C 0.38619 -0.17778 0.38685 -0.18102 0.38711 -0.18449 C 0.38724 -0.18449 0.38815 -0.20139 0.38841 -0.20278 C 0.38906 -0.20533 0.3901 -0.20741 0.39101 -0.20949 C 0.3931 -0.23009 0.39427 -0.23426 0.39231 -0.25741 C 0.39218 -0.25903 0.38776 -0.27292 0.38711 -0.27454 C 0.3858 -0.27801 0.38268 -0.28472 0.38268 -0.28472 C 0.38177 -0.28959 0.38138 -0.29329 0.37942 -0.29746 C 0.37903 -0.29838 0.37812 -0.29884 0.3776 -0.29954 C 0.37682 -0.3007 0.3763 -0.30209 0.37565 -0.30301 C 0.37161 -0.30857 0.36705 -0.31482 0.36211 -0.31783 C 0.35586 -0.32176 0.34935 -0.325 0.34297 -0.32801 C 0.32669 -0.33588 0.33359 -0.33334 0.32239 -0.33727 C 0.31432 -0.34329 0.32161 -0.33866 0.31341 -0.3419 C 0.3069 -0.34422 0.31054 -0.34422 0.30325 -0.34746 C 0.30091 -0.34861 0.29843 -0.34861 0.29609 -0.34977 C 0.28685 -0.35486 0.27708 -0.36297 0.26731 -0.3669 C 0.26419 -0.36806 0.26093 -0.36829 0.25768 -0.36922 C 0.2401 -0.37963 0.26015 -0.36806 0.24166 -0.37709 C 0.23971 -0.37801 0.23789 -0.37986 0.23593 -0.38056 C 0.23359 -0.38125 0.23125 -0.38125 0.22877 -0.38172 C 0.22435 -0.38403 0.21979 -0.38565 0.21536 -0.38843 C 0.21302 -0.39005 0.2108 -0.39213 0.20833 -0.39306 C 0.20586 -0.39398 0.20325 -0.39375 0.20065 -0.39422 C 0.1927 -0.39954 0.1901 -0.40185 0.18138 -0.40556 C 0.1789 -0.40672 0.1763 -0.40695 0.17369 -0.40787 C 0.16979 -0.40949 0.16614 -0.41227 0.16211 -0.41366 C 0.15924 -0.41459 0.15625 -0.41435 0.15325 -0.41482 L 0.14544 -0.41597 C 0.13997 -0.41968 0.13971 -0.42037 0.13463 -0.42269 C 0.13229 -0.42384 0.12929 -0.42454 0.12695 -0.425 C 0.12526 -0.42547 0.12343 -0.42593 0.12174 -0.42616 C 0.11875 -0.42662 0.11575 -0.42662 0.11276 -0.42732 C 0.10703 -0.42824 0.10429 -0.42917 0.09935 -0.43056 L 0.06276 -0.42847 C 0.06132 -0.42824 0.05976 -0.42801 0.05833 -0.42732 C 0.0569 -0.42639 0.05573 -0.425 0.05442 -0.42384 C 0.03776 -0.40718 0.05208 -0.42176 0.04427 -0.4125 C 0.0427 -0.41065 0.03307 -0.39954 0.03007 -0.39653 C 0.0276 -0.39375 0.02487 -0.39144 0.02239 -0.38843 C 0.02044 -0.38634 0.01862 -0.3838 0.01666 -0.38172 C 0.01458 -0.37963 0.01224 -0.37824 0.01028 -0.37593 C 0.00638 -0.37176 -0.00443 -0.35972 -0.00964 -0.35209 C -0.01159 -0.34908 -0.01368 -0.3463 -0.01537 -0.34283 C -0.0198 -0.33472 -0.0237 -0.32593 -0.02826 -0.31783 C -0.03151 -0.31204 -0.03282 -0.30996 -0.03594 -0.30301 C -0.03711 -0.30047 -0.03815 -0.29792 -0.03907 -0.29514 C -0.04024 -0.29167 -0.04102 -0.28797 -0.04232 -0.28472 C -0.0431 -0.28287 -0.0444 -0.28172 -0.04558 -0.28033 C -0.04636 -0.27732 -0.04714 -0.27408 -0.04805 -0.27107 C -0.05013 -0.26459 -0.05287 -0.25857 -0.05456 -0.25185 C -0.05573 -0.24653 -0.05743 -0.24144 -0.05834 -0.23588 C -0.05873 -0.2331 -0.05899 -0.23033 -0.05964 -0.22778 C -0.06029 -0.225 -0.06133 -0.22246 -0.06224 -0.21991 C -0.06394 -0.20116 -0.0612 -0.22732 -0.06472 -0.20394 C -0.06758 -0.18472 -0.06263 -0.20741 -0.06732 -0.18797 C -0.06758 -0.18218 -0.06797 -0.17662 -0.06797 -0.17084 C -0.06797 -0.14584 -0.06771 -0.1206 -0.06732 -0.0956 C -0.06732 -0.09445 -0.06693 -0.09329 -0.06667 -0.09213 C -0.06628 -0.09097 -0.06589 -0.09005 -0.06537 -0.08889 C -0.06524 -0.08773 -0.06511 -0.08634 -0.06472 -0.08542 C -0.06407 -0.08334 -0.06315 -0.08148 -0.06224 -0.07963 C -0.05977 -0.07477 -0.05717 -0.0713 -0.05391 -0.06829 C -0.05222 -0.06667 -0.05026 -0.06574 -0.0487 -0.06366 C -0.04584 -0.05996 -0.04584 -0.05972 -0.04232 -0.05579 C -0.04128 -0.05463 -0.04024 -0.05324 -0.03907 -0.05232 C -0.03855 -0.05185 -0.03776 -0.05162 -0.03724 -0.05116 C -0.03607 -0.05047 -0.03503 -0.04977 -0.03399 -0.04884 C -0.03138 -0.04676 -0.02904 -0.04329 -0.02631 -0.04213 C -0.01953 -0.03912 -0.02292 -0.04028 -0.01602 -0.03866 C -0.00834 -0.03287 -0.01485 -0.03727 -0.00638 -0.03287 C -0.00508 -0.03241 -0.00391 -0.03125 -0.00261 -0.03079 C -0.00131 -0.03009 0 -0.03009 0.0013 -0.02963 C 0.00208 -0.02917 0.00299 -0.02871 0.00377 -0.02847 C 0.00494 -0.02801 0.00599 -0.02778 0.00703 -0.02732 C 0.00872 -0.02662 0.01041 -0.02547 0.01211 -0.025 C 0.01471 -0.02431 0.01731 -0.02431 0.01992 -0.02384 C 0.02135 -0.02361 0.02291 -0.02315 0.02435 -0.02269 C 0.02578 -0.02153 0.02734 -0.02014 0.02877 -0.01922 C 0.0375 -0.01412 0.02487 -0.02454 0.03711 -0.01482 C 0.04101 -0.01181 0.04349 -0.00926 0.04674 -0.00556 C 0.04739 -0.00486 0.04804 -0.00417 0.04869 -0.00324 C 0.05169 0.00463 0.04791 -0.00463 0.05507 0.0081 C 0.06106 0.01875 0.05273 0.00694 0.05963 0.01597 C 0.06497 0.03194 0.05807 0.01319 0.06406 0.02523 C 0.06653 0.03009 0.06627 0.03148 0.06797 0.03657 C 0.06836 0.03773 0.06888 0.03866 0.06927 0.04004 C 0.06966 0.04143 0.07005 0.04305 0.07044 0.04444 C 0.07109 0.04606 0.07187 0.04745 0.07239 0.04907 C 0.0763 0.05879 0.07369 0.05254 0.07695 0.06157 C 0.07773 0.06389 0.07864 0.06597 0.07942 0.06852 C 0.08138 0.07453 0.08151 0.07569 0.08268 0.08217 C 0.08294 0.08449 0.08294 0.0868 0.08333 0.08889 C 0.0858 0.10694 0.08359 0.08472 0.08528 0.10254 C 0.08502 0.11967 0.08515 0.1368 0.08463 0.15393 C 0.08437 0.16111 0.08294 0.16389 0.08138 0.16991 C 0.08073 0.17245 0.0802 0.17523 0.07942 0.17778 C 0.07786 0.18426 0.07604 0.19028 0.07369 0.19606 C 0.07213 0.2 0.07044 0.2037 0.06862 0.20741 C 0.06224 0.22037 0.06679 0.2081 0.05963 0.22453 C 0.0582 0.22778 0.05716 0.23148 0.05573 0.23472 C 0.05455 0.23773 0.05299 0.23981 0.05195 0.24282 C 0.05078 0.24606 0.05026 0.24977 0.04935 0.25301 C 0.04856 0.25578 0.04752 0.25833 0.04674 0.26111 C 0.0431 0.27546 0.04948 0.26065 0.04166 0.28379 C 0.04101 0.28565 0.04036 0.2875 0.03971 0.28958 C 0.03906 0.29166 0.03854 0.29421 0.03776 0.29629 C 0.03489 0.30416 0.03216 0.30648 0.02825 0.31342 C 0.02448 0.31991 0.02487 0.32153 0.02109 0.32708 C 0.01979 0.32916 0.0181 0.33078 0.01666 0.33287 C 0.01536 0.33472 0.01419 0.33703 0.01276 0.33842 C 0.01158 0.33981 0.01028 0.34004 0.00898 0.34074 C 0.00377 0.34815 0.00794 0.34328 0.00195 0.34768 C 0.00104 0.34815 0.00026 0.3493 -0.00065 0.35 C -0.0017 0.35069 -0.00808 0.35416 -0.00899 0.3544 C -0.01276 0.35532 -0.01667 0.35532 -0.02058 0.35555 L -0.16732 0.3544 C -0.16888 0.3544 -0.17422 0.35324 -0.17631 0.35208 C -0.17969 0.35046 -0.18308 0.34815 -0.18659 0.34653 C -0.18828 0.34583 -0.18998 0.34583 -0.19167 0.34537 C -0.19258 0.34467 -0.19336 0.34375 -0.19427 0.34305 C -0.19532 0.34213 -0.19649 0.3419 -0.1974 0.34074 C -0.19844 0.33981 -0.19922 0.33842 -0.2 0.33727 C -0.20039 0.33518 -0.20078 0.33264 -0.20131 0.33055 C -0.20821 0.3037 -0.19974 0.33912 -0.20456 0.32153 C -0.20717 0.31157 -0.21068 0.30231 -0.21224 0.2919 C -0.21368 0.28148 -0.21511 0.27129 -0.21667 0.26111 C -0.22045 0.23773 -0.22136 0.23935 -0.2237 0.21435 C -0.22461 0.2044 -0.22605 0.18171 -0.22696 0.16759 C -0.22813 0.12199 -0.22917 0.09537 -0.22631 0.04004 C -0.22592 0.03148 -0.22344 0.02361 -0.22123 0.01597 C -0.21563 -0.00278 -0.21016 -0.02153 -0.20326 -0.03866 C -0.19662 -0.05509 -0.18789 -0.06852 -0.18073 -0.08426 C -0.17565 -0.0956 -0.17097 -0.10764 -0.16537 -0.11852 C -0.15677 -0.13519 -0.14753 -0.15047 -0.13842 -0.16621 C -0.13477 -0.17292 -0.13099 -0.17963 -0.12696 -0.18565 C -0.11198 -0.2081 -0.11289 -0.20926 -0.09167 -0.22662 C -0.08998 -0.22824 -0.08789 -0.22755 -0.08594 -0.22778 C -0.08334 -0.22894 -0.08086 -0.23033 -0.07826 -0.23125 C -0.07097 -0.23357 -0.04857 -0.2382 -0.04362 -0.23912 L 0.03007 -0.23241 C 0.03203 -0.23218 0.03398 -0.23218 0.03593 -0.23125 C 0.04427 -0.22732 0.0526 -0.22222 0.06093 -0.21759 C 0.07161 -0.21158 0.07265 -0.21181 0.08333 -0.20162 C 0.08958 -0.1956 0.09713 -0.19167 0.10195 -0.18218 C 0.10794 -0.17037 0.11549 -0.16065 0.11992 -0.14699 C 0.12435 -0.13287 0.12916 -0.11922 0.13333 -0.10486 C 0.14974 -0.04884 0.1457 -0.06042 0.15963 -0.01806 C 0.16302 -0.00787 0.16575 0.00324 0.16992 0.0125 C 0.17903 0.03379 0.18802 0.05555 0.19739 0.07639 C 0.19974 0.08171 0.20221 0.08703 0.20507 0.0912 C 0.22161 0.11528 0.23541 0.13541 0.25325 0.15278 C 0.25781 0.15717 0.2625 0.16134 0.26731 0.16528 C 0.27174 0.16898 0.27604 0.17291 0.28073 0.17546 C 0.29531 0.18356 0.31028 0.18981 0.325 0.19722 C 0.33437 0.20185 0.32825 0.2 0.33711 0.20185 C 0.36484 0.21574 0.33763 0.20347 0.36158 0.21088 C 0.37552 0.21528 0.37005 0.21666 0.38528 0.21875 C 0.39166 0.21967 0.39804 0.21967 0.40442 0.21991 C 0.40963 0.21967 0.41484 0.22014 0.41992 0.21875 C 0.42109 0.21852 0.42239 0.21713 0.42304 0.21551 C 0.42408 0.21273 0.42422 0.20926 0.425 0.20625 C 0.42591 0.20278 0.42721 0.19953 0.42825 0.19606 C 0.42955 0.19074 0.4306 0.18541 0.43203 0.18009 C 0.43645 0.16366 0.44166 0.14791 0.44544 0.13102 C 0.44635 0.12731 0.44739 0.12361 0.44804 0.11967 C 0.44908 0.11412 0.44961 0.10833 0.45065 0.10254 C 0.4552 0.07685 0.4539 0.09051 0.45703 0.0662 C 0.45846 0.05555 0.46093 0.03426 0.46093 0.03426 C 0.46198 0.01111 0.46211 0.01296 0.46093 -0.02037 C 0.46054 -0.02871 0.4556 -0.04584 0.45442 -0.05 C 0.45221 -0.05857 0.45039 -0.06736 0.44739 -0.07523 C 0.44505 -0.08125 0.44362 -0.08866 0.44036 -0.09329 C 0.4289 -0.11042 0.41575 -0.11505 0.40195 -0.12292 C 0.3901 -0.12986 0.38698 -0.13241 0.375 -0.13542 C 0.372 -0.13634 0.36901 -0.13634 0.36601 -0.13658 C 0.36198 -0.1382 0.35442 -0.14121 0.35065 -0.14005 C 0.34362 -0.13797 0.33698 -0.13334 0.33007 -0.12986 C 0.30547 -0.09792 0.29544 -0.08727 0.27239 -0.04329 C 0.26432 -0.02755 0.25481 -0.01412 0.24804 0.00347 C 0.24297 0.0169 0.23737 0.02963 0.23268 0.04328 C 0.23073 0.04907 0.2289 0.05486 0.22695 0.06041 C 0.21797 0.08472 0.22343 0.06828 0.21406 0.09004 C 0.21015 0.09953 0.20677 0.10949 0.2026 0.11852 C 0.19948 0.12523 0.1957 0.13078 0.19231 0.1368 C 0.19036 0.14028 0.18828 0.14328 0.18658 0.14699 C 0.175 0.17268 0.18919 0.14282 0.16666 0.17893 C 0.16237 0.18588 0.15833 0.19305 0.15377 0.19953 C 0.15208 0.20185 0.14987 0.20301 0.14804 0.20509 C 0.1414 0.21366 0.11718 0.24861 0.10963 0.25532 C 0.09687 0.26666 0.09479 0.26898 0.07877 0.27916 C 0.07747 0.28009 0.07578 0.27986 0.07435 0.28032 C 0.0582 0.28657 0.07005 0.28426 0.05507 0.28611 C 0.04687 0.28565 0.01875 0.28634 0.0026 0.28264 C -0.00039 0.28194 -0.00339 0.28125 -0.00638 0.28032 C -0.01055 0.27916 -0.01459 0.27778 -0.01862 0.27592 C -0.02123 0.27453 -0.0237 0.27268 -0.02631 0.27129 C -0.03073 0.26898 -0.03529 0.2669 -0.03972 0.26435 C -0.04167 0.26342 -0.04362 0.26203 -0.04558 0.26111 C -0.04974 0.25903 -0.05417 0.25764 -0.05834 0.25532 C -0.06654 0.25116 -0.07461 0.24606 -0.08269 0.24166 C -0.08711 0.23912 -0.09167 0.23703 -0.09623 0.23472 C -0.10026 0.23287 -0.10443 0.23171 -0.10834 0.22916 L -0.13659 0.21088 C -0.1392 0.20926 -0.14167 0.20694 -0.14427 0.20509 C -0.14636 0.20393 -0.14857 0.20347 -0.15065 0.20185 C -0.16211 0.19282 -0.17396 0.18518 -0.18464 0.17338 C -0.18972 0.16759 -0.19688 0.16065 -0.20131 0.15278 C -0.20391 0.14815 -0.20625 0.14305 -0.20834 0.13796 C -0.20925 0.13588 -0.20964 0.13333 -0.21029 0.13102 C -0.21407 0.09166 -0.21276 0.10926 -0.21472 0.0787 C -0.21628 0.02847 -0.21641 0.03611 -0.21289 -0.04769 C -0.21276 -0.05023 -0.2086 -0.06759 -0.20769 -0.0706 C -0.20638 -0.075 -0.20482 -0.07894 -0.20326 -0.0831 C -0.20157 -0.0875 -0.19909 -0.09236 -0.19675 -0.0956 C -0.19519 -0.09792 -0.19336 -0.09931 -0.19167 -0.10139 C -0.18308 -0.11181 -0.18594 -0.11111 -0.175 -0.11736 C -0.16485 -0.12315 -0.15482 -0.13009 -0.14427 -0.13334 C -0.13724 -0.13542 -0.14167 -0.13426 -0.13073 -0.13542 C -0.11159 -0.14491 -0.12592 -0.13935 -0.08594 -0.13334 C -0.08099 -0.13241 -0.07578 -0.13195 -0.07123 -0.12871 C -0.0698 -0.12778 -0.06862 -0.12639 -0.06732 -0.12523 C -0.06394 -0.12199 -0.06094 -0.11922 -0.05834 -0.11389 C -0.05703 -0.11111 -0.05625 -0.10764 -0.05508 -0.10486 C -0.05378 -0.10116 -0.05196 -0.09815 -0.05065 -0.09445 C -0.04909 -0.08982 -0.04818 -0.08449 -0.04675 -0.07963 C -0.04545 -0.07477 -0.04375 -0.06991 -0.04232 -0.06482 C -0.03776 -0.04861 -0.03412 -0.03148 -0.02891 -0.01597 C -0.02162 0.00509 -0.01771 0.01805 -0.00899 0.03773 C -0.00326 0.05069 0.00156 0.06551 0.00898 0.07523 C 0.01562 0.08403 0.02304 0.0912 0.02877 0.10139 C 0.04349 0.12754 0.0289 0.10393 0.04609 0.12546 C 0.0694 0.15463 0.03007 0.11366 0.07109 0.15393 C 0.07369 0.15625 0.08385 0.16666 0.08906 0.17106 C 0.0914 0.17291 0.09375 0.175 0.09609 0.17662 C 0.09895 0.1787 0.10169 0.18078 0.10442 0.18241 C 0.10846 0.18472 0.1125 0.1868 0.11666 0.18819 C 0.11927 0.18889 0.12187 0.18912 0.12435 0.19028 C 0.12955 0.19305 0.13463 0.19653 0.13971 0.19953 C 0.14127 0.20023 0.1427 0.20116 0.14427 0.20185 C 0.1539 0.20532 0.15377 0.20486 0.16211 0.20625 L 0.16536 0.20741 L 0.08073 -0.3213 L -0.13907 0.1037 L 0.17239 0.23703 C 0.17539 0.2375 0.17838 0.23796 0.18138 0.23819 C 0.20794 0.23981 0.21614 0.23935 0.24231 0.23935 L 0.3513 0.11528 C 0.35338 0.10301 0.3556 0.09097 0.35768 0.0787 C 0.35885 0.07153 0.35976 0.06435 0.36093 0.05694 C 0.36185 0.05046 0.36315 0.04421 0.36406 0.03773 C 0.36549 0.02893 0.3664 0.02014 0.36797 0.01157 C 0.36849 0.00833 0.36992 0.00555 0.37044 0.00231 C 0.37161 -0.00371 0.37213 -0.00996 0.37304 -0.01597 C 0.37408 -0.02199 0.37539 -0.02801 0.3763 -0.03403 C 0.37773 -0.04352 0.38007 -0.0625 0.38007 -0.0625 L 0.27942 -0.3544 C 0.2776 -0.35556 0.27565 -0.35718 0.27369 -0.35764 C 0.26263 -0.36134 0.24036 -0.3669 0.24036 -0.3669 L -0.16029 -0.24144 C -0.16198 -0.23889 -0.16368 -0.23634 -0.16537 -0.23357 C -0.16628 -0.23218 -0.16706 -0.23033 -0.16797 -0.22894 C -0.1694 -0.22662 -0.17097 -0.22454 -0.1724 -0.22222 C -0.17318 -0.22107 -0.17383 -0.21991 -0.17435 -0.21875 C -0.17487 -0.21759 -0.17513 -0.21621 -0.17565 -0.21528 C -0.17644 -0.21389 -0.17826 -0.21181 -0.17826 -0.21181 L -0.27175 0.06273 C -0.27162 0.07014 -0.27149 0.08935 -0.26993 0.09815 C -0.26823 0.10741 -0.26394 0.12453 -0.26029 0.13333 C -0.25756 0.14028 -0.25495 0.14745 -0.25131 0.15278 L -0.23464 0.17662 L -0.04935 0.28842 C -0.0125 0.29444 -0.04467 0.28958 0.04739 0.28958 L 0.23398 0.30092 L 0.27369 0.30092 L 0.33073 0.27801 C 0.33125 0.27592 0.33437 0.26435 0.33528 0.25995 C 0.33711 0.25023 0.33815 0.23889 0.33841 0.22916 C 0.3388 0.21898 0.33841 0.20856 0.33841 0.19838 L 0.33841 0.12662 C 0.33828 0.10046 0.33984 0.07384 0.33776 0.04791 C 0.33672 0.03379 0.32942 0.0081 0.32942 0.0081 L 0.10638 -0.24491 C 0.10273 -0.24838 0.09922 -0.25185 0.09544 -0.25509 C 0.09492 -0.25579 0.09414 -0.25579 0.09362 -0.25625 C 0.0927 -0.25718 0.09205 -0.25903 0.09101 -0.25972 C 0.08619 -0.2625 0.0763 -0.26667 0.0763 -0.26667 L 0.00573 -0.28588 C 0.00325 -0.28033 0.00078 -0.27431 -0.00196 -0.26875 C -0.00495 -0.26297 -0.00899 -0.25834 -0.01159 -0.25185 C -0.01589 -0.24074 -0.02019 -0.22986 -0.02435 -0.21875 C -0.02552 -0.21551 -0.02761 -0.20857 -0.02761 -0.20857 L -0.03138 -0.04445 C -0.03373 -0.03102 -0.03594 -0.01759 -0.03842 -0.0044 C -0.03933 -0.00023 -0.04076 0.0037 -0.04167 0.0081 C -0.04297 0.01435 -0.04375 0.02106 -0.04493 0.02731 C -0.04571 0.03171 -0.04662 0.03588 -0.0474 0.04004 C -0.04766 0.04491 -0.04805 0.04977 -0.04805 0.05486 C -0.04805 0.06342 -0.0474 0.08102 -0.0474 0.08102 L 0.16028 0.24514 C 0.16875 0.24768 0.17721 0.25254 0.18593 0.25301 C 0.22044 0.25532 0.19778 0.25416 0.25377 0.25416 L 0.33711 0.25301 L 0.33711 0.05694 L 0.20703 -0.34746 C 0.16198 -0.35648 0.2263 -0.34306 0.15963 -0.35996 C 0.1457 -0.36343 0.13177 -0.36621 0.11797 -0.36922 L 0.02109 -0.35672 L -0.04167 -0.01482 C -0.04141 0.01366 -0.0418 0.04236 -0.04102 0.07083 C -0.04102 0.07291 -0.04024 0.07546 -0.03907 0.07639 C -0.03386 0.08032 -0.02813 0.08217 -0.0224 0.08449 C -0.01823 0.08611 -0.00964 0.08773 -0.00964 0.08773 L 0.2 0.14143 L 0.21601 0.14491 C 0.22656 0.14722 0.23125 0.14907 0.24166 0.15046 C 0.24362 0.15069 0.24544 0.15046 0.24739 0.15046 L 0.1263 -0.28033 C 0.10872 -0.29746 0.09218 -0.31783 0.07369 -0.33148 C 0.06041 -0.34144 0.04622 -0.3463 0.03203 -0.35093 C -0.00743 -0.36343 -0.06042 -0.37871 -0.10456 -0.38287 C -0.11368 -0.3838 -0.12292 -0.38357 -0.13203 -0.38403 L -0.20131 -0.38172 L -0.23073 -0.24144 C -0.23295 -0.20394 -0.23477 -0.16621 -0.23724 -0.12871 C -0.23855 -0.10741 -0.24232 -0.06482 -0.24232 -0.06482 L -0.23399 0.04791 L 0.05195 0.32245 C 0.0806 0.34537 0.10859 0.3706 0.13776 0.39097 C 0.14297 0.39467 0.14895 0.39305 0.15442 0.39444 C 0.18437 0.40162 0.20377 0.40879 0.23398 0.41134 C 0.2457 0.4125 0.25742 0.41134 0.26927 0.41134 L 0.31666 0.41134 C 0.32083 0.39467 0.31783 0.40764 0.32044 0.39444 C 0.32109 0.3912 0.322 0.38842 0.32239 0.38518 C 0.32369 0.37731 0.32461 0.36921 0.32565 0.36134 C 0.32682 0.35185 0.32877 0.33287 0.32877 0.33287 L 0.34231 0.09583 C 0.34166 0.08449 0.34127 0.07291 0.34036 0.06157 C 0.33711 0.02268 0.33346 -0.01644 0.32369 -0.05232 C 0.31757 -0.07477 0.31041 -0.0963 0.30195 -0.11621 C 0.29323 -0.13658 0.28424 -0.15741 0.27239 -0.17199 C 0.25937 -0.1882 0.24401 -0.19815 0.22877 -0.20741 C 0.2039 -0.22246 0.1526 -0.24491 0.1526 -0.24491 L -0.01159 -0.2507 C -0.01589 -0.24445 -0.02032 -0.23912 -0.02435 -0.23241 C -0.0349 -0.21505 -0.06537 -0.15209 -0.06862 -0.14584 C -0.07631 -0.13102 -0.08451 -0.11713 -0.09232 -0.10255 C -0.10352 -0.08148 -0.11732 -0.06366 -0.12565 -0.03866 L -0.13907 0.00116 L -0.06537 0.19375 C -0.0573 0.19768 -0.04922 0.20162 -0.04102 0.20509 C -0.01107 0.21782 0.0651 0.23634 0.06992 0.23703 C 0.09804 0.24097 0.12617 0.24676 0.15442 0.24838 C 0.19544 0.25092 0.27265 0.25069 0.3276 0.25069 L 0.36862 0.25069 C 0.37539 0.25046 0.38229 0.25139 0.38906 0.24953 C 0.39336 0.24861 0.39713 0.24491 0.4013 0.24282 C 0.40533 0.24074 0.4095 0.23935 0.41341 0.23703 C 0.41783 0.23472 0.422 0.23217 0.4263 0.22916 C 0.42799 0.22778 0.43138 0.22453 0.43138 0.22453 L 0.46471 0.14259 C 0.47552 0.04953 0.46276 0.16551 0.47239 0.05254 C 0.47356 0.03935 0.47552 0.02662 0.47695 0.01366 C 0.47747 0.0081 0.4776 0.00231 0.47825 -0.00324 C 0.48073 -0.02685 0.48658 -0.07408 0.48658 -0.07408 L 0.49427 -0.15023 C 0.49544 -0.17431 0.49414 -0.15301 0.49739 -0.18797 C 0.49961 -0.21088 0.50143 -0.24167 0.50573 -0.26435 C 0.50859 -0.2794 0.51185 -0.29445 0.51601 -0.3088 C 0.51836 -0.31667 0.525 -0.33033 0.525 -0.33033 L 0.57304 -0.39769 C 0.58346 -0.39445 0.58125 -0.39676 0.59231 -0.38403 C 0.59362 -0.38241 0.59557 -0.37824 0.59557 -0.37824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國家介紹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歷史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81" y="2591989"/>
            <a:ext cx="4572000" cy="3084022"/>
          </a:xfrm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6549291" y="1910263"/>
            <a:ext cx="4925646" cy="82391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波士尼亚与赫塞哥</a:t>
            </a:r>
            <a:r>
              <a:rPr lang="en-US" altLang="zh-CN" dirty="0"/>
              <a:t>-</a:t>
            </a:r>
            <a:r>
              <a:rPr lang="zh-CN" altLang="en-US" dirty="0"/>
              <a:t>纳联邦状态图兹拉州</a:t>
            </a:r>
            <a:r>
              <a:rPr lang="zh-CN" altLang="en-US" dirty="0" smtClean="0"/>
              <a:t>旗子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377375"/>
            <a:ext cx="2438400" cy="1789176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筆跡 14"/>
              <p14:cNvContentPartPr/>
              <p14:nvPr/>
            </p14:nvContentPartPr>
            <p14:xfrm>
              <a:off x="4260960" y="4927680"/>
              <a:ext cx="360" cy="360"/>
            </p14:xfrm>
          </p:contentPart>
        </mc:Choice>
        <mc:Fallback>
          <p:pic>
            <p:nvPicPr>
              <p:cNvPr id="15" name="筆跡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5120" y="48639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筆跡 21"/>
              <p14:cNvContentPartPr/>
              <p14:nvPr/>
            </p14:nvContentPartPr>
            <p14:xfrm>
              <a:off x="2089080" y="6464160"/>
              <a:ext cx="360" cy="360"/>
            </p14:xfrm>
          </p:contentPart>
        </mc:Choice>
        <mc:Fallback>
          <p:pic>
            <p:nvPicPr>
              <p:cNvPr id="22" name="筆跡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3240" y="64008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筆跡 22"/>
              <p14:cNvContentPartPr/>
              <p14:nvPr/>
            </p14:nvContentPartPr>
            <p14:xfrm>
              <a:off x="1517760" y="6286680"/>
              <a:ext cx="360" cy="360"/>
            </p14:xfrm>
          </p:contentPart>
        </mc:Choice>
        <mc:Fallback>
          <p:pic>
            <p:nvPicPr>
              <p:cNvPr id="23" name="筆跡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1920" y="622296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015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0000">
        <p14:vortex dir="r"/>
        <p:sndAc>
          <p:endSnd/>
        </p:sndAc>
      </p:transition>
    </mc:Choice>
    <mc:Fallback>
      <p:transition spd="slow" advTm="15000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國家介</a:t>
            </a:r>
            <a:r>
              <a:rPr lang="zh-TW" altLang="en-US" dirty="0"/>
              <a:t>紹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/>
              <a:t>波士尼亚与赫塞哥维纳联邦沙文主义情绪与</a:t>
            </a:r>
            <a:r>
              <a:rPr lang="zh-CN" altLang="en-US" dirty="0" smtClean="0"/>
              <a:t>风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2993327"/>
            <a:ext cx="3962400" cy="2557272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魚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589878"/>
            <a:ext cx="4937125" cy="3364169"/>
          </a:xfrm>
        </p:spPr>
      </p:pic>
    </p:spTree>
    <p:extLst>
      <p:ext uri="{BB962C8B-B14F-4D97-AF65-F5344CB8AC3E}">
        <p14:creationId xmlns:p14="http://schemas.microsoft.com/office/powerpoint/2010/main" val="41608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992751" cy="1456228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 smtClean="0"/>
              <a:t>謝謝觀賞</a:t>
            </a:r>
            <a:endParaRPr lang="zh-TW" altLang="en-US" sz="12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310" y="1329751"/>
            <a:ext cx="10188452" cy="4509477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65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</TotalTime>
  <Words>158</Words>
  <Application>Microsoft Office PowerPoint</Application>
  <PresentationFormat>寬螢幕</PresentationFormat>
  <Paragraphs>32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宋体</vt:lpstr>
      <vt:lpstr>新細明體</vt:lpstr>
      <vt:lpstr>Calibri</vt:lpstr>
      <vt:lpstr>Calibri Light</vt:lpstr>
      <vt:lpstr>回顧</vt:lpstr>
      <vt:lpstr>波士尼亞與赫塞哥維納</vt:lpstr>
      <vt:lpstr>國旗</vt:lpstr>
      <vt:lpstr>國家介紹</vt:lpstr>
      <vt:lpstr>國家介紹</vt:lpstr>
      <vt:lpstr>國家介紹</vt:lpstr>
      <vt:lpstr>國家介紹</vt:lpstr>
      <vt:lpstr>國家介紹</vt:lpstr>
      <vt:lpstr>謝謝觀賞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5a88</dc:creator>
  <cp:lastModifiedBy>5a88</cp:lastModifiedBy>
  <cp:revision>19</cp:revision>
  <dcterms:created xsi:type="dcterms:W3CDTF">2018-10-08T05:46:26Z</dcterms:created>
  <dcterms:modified xsi:type="dcterms:W3CDTF">2018-12-22T06:13:01Z</dcterms:modified>
</cp:coreProperties>
</file>