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0D6FC5A-9379-4A42-A166-3590D002A72B}">
          <p14:sldIdLst>
            <p14:sldId id="256"/>
            <p14:sldId id="257"/>
          </p14:sldIdLst>
        </p14:section>
        <p14:section name="未命名的章節" id="{6025FEBC-EBEA-47FB-92B3-82B5A651D5FD}">
          <p14:sldIdLst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14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14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32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910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580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90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48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653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77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53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74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3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24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68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38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18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83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636-5B29-482A-84C2-8E8B4AC87415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62141-AD36-4472-A753-61CD0C58C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1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30481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zh-TW" altLang="en-US" sz="11500" dirty="0" smtClean="0">
                <a:solidFill>
                  <a:schemeClr val="accent6">
                    <a:lumMod val="75000"/>
                  </a:schemeClr>
                </a:solidFill>
              </a:rPr>
              <a:t>牙  買  加</a:t>
            </a:r>
            <a:endParaRPr lang="zh-TW" altLang="en-US" sz="11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600" smtClean="0"/>
              <a:t>六甲    陳佑</a:t>
            </a:r>
            <a:r>
              <a:rPr lang="zh-TW" altLang="en-US" sz="6600" dirty="0"/>
              <a:t>信</a:t>
            </a:r>
            <a:endParaRPr lang="en-US" altLang="zh-TW" sz="6600" dirty="0" smtClean="0"/>
          </a:p>
        </p:txBody>
      </p:sp>
    </p:spTree>
    <p:extLst>
      <p:ext uri="{BB962C8B-B14F-4D97-AF65-F5344CB8AC3E}">
        <p14:creationId xmlns:p14="http://schemas.microsoft.com/office/powerpoint/2010/main" val="26676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37164" y="7643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solidFill>
                  <a:srgbClr val="00B0F0"/>
                </a:solidFill>
              </a:rPr>
              <a:t>國旗</a:t>
            </a:r>
            <a:endParaRPr lang="zh-TW" altLang="en-US" sz="6600" dirty="0">
              <a:solidFill>
                <a:srgbClr val="00B0F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72" y="4245430"/>
            <a:ext cx="3974634" cy="224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1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000" dirty="0" smtClean="0"/>
              <a:t>國家介紹</a:t>
            </a:r>
            <a:endParaRPr lang="zh-TW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r>
              <a:rPr lang="zh-TW" altLang="en-US" sz="3600" dirty="0"/>
              <a:t>首都：金斯敦</a:t>
            </a:r>
          </a:p>
          <a:p>
            <a:endParaRPr lang="zh-TW" altLang="en-US" dirty="0"/>
          </a:p>
          <a:p>
            <a:r>
              <a:rPr lang="zh-TW" altLang="en-US" sz="3600" dirty="0"/>
              <a:t>位置：北美洲</a:t>
            </a:r>
          </a:p>
          <a:p>
            <a:endParaRPr lang="zh-TW" altLang="en-US" sz="3600" dirty="0"/>
          </a:p>
          <a:p>
            <a:r>
              <a:rPr lang="zh-TW" altLang="en-US" sz="3600" dirty="0"/>
              <a:t>面積：</a:t>
            </a:r>
            <a:r>
              <a:rPr lang="en-US" altLang="zh-TW" sz="3600" dirty="0"/>
              <a:t>10,991</a:t>
            </a:r>
            <a:r>
              <a:rPr lang="zh-TW" altLang="en-US" sz="3600" dirty="0"/>
              <a:t>平方公里</a:t>
            </a: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914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000" dirty="0" smtClean="0"/>
              <a:t>國家介紹</a:t>
            </a:r>
            <a:endParaRPr lang="zh-TW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7978" y="2194560"/>
            <a:ext cx="10018222" cy="4024125"/>
          </a:xfrm>
        </p:spPr>
        <p:txBody>
          <a:bodyPr/>
          <a:lstStyle/>
          <a:p>
            <a:r>
              <a:rPr lang="zh-CN" altLang="en-US" sz="3600" dirty="0"/>
              <a:t>氣侯：  热带雨林气候</a:t>
            </a:r>
          </a:p>
          <a:p>
            <a:endParaRPr lang="zh-CN" altLang="en-US" dirty="0"/>
          </a:p>
          <a:p>
            <a:r>
              <a:rPr lang="zh-CN" altLang="en-US" sz="3600" dirty="0"/>
              <a:t>人口： </a:t>
            </a:r>
            <a:r>
              <a:rPr lang="en-US" altLang="zh-CN" sz="3600" dirty="0"/>
              <a:t>2,788,000</a:t>
            </a:r>
            <a:r>
              <a:rPr lang="zh-CN" altLang="en-US" sz="3600" dirty="0"/>
              <a:t>人</a:t>
            </a:r>
          </a:p>
          <a:p>
            <a:pPr marL="3657600" lvl="8" indent="0">
              <a:buNone/>
            </a:pPr>
            <a:r>
              <a:rPr lang="zh-CN" altLang="en-US" dirty="0" smtClean="0"/>
              <a:t> </a:t>
            </a:r>
            <a:r>
              <a:rPr lang="zh-CN" altLang="en-US" dirty="0"/>
              <a:t>	</a:t>
            </a:r>
          </a:p>
          <a:p>
            <a:pPr marL="457200" lvl="1" indent="0">
              <a:buNone/>
            </a:pPr>
            <a:r>
              <a:rPr lang="zh-TW" altLang="en-US" sz="3600" dirty="0"/>
              <a:t>宗教： 	基督新教</a:t>
            </a:r>
          </a:p>
        </p:txBody>
      </p:sp>
    </p:spTree>
    <p:extLst>
      <p:ext uri="{BB962C8B-B14F-4D97-AF65-F5344CB8AC3E}">
        <p14:creationId xmlns:p14="http://schemas.microsoft.com/office/powerpoint/2010/main" val="21087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國家介紹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194560"/>
            <a:ext cx="5612363" cy="4024125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官方語言： 英語</a:t>
            </a:r>
          </a:p>
          <a:p>
            <a:endParaRPr lang="zh-TW" altLang="en-US" sz="3600" dirty="0"/>
          </a:p>
          <a:p>
            <a:r>
              <a:rPr lang="zh-TW" altLang="en-US" sz="3600" dirty="0" smtClean="0"/>
              <a:t>貨幣：牙買加</a:t>
            </a:r>
            <a:r>
              <a:rPr lang="zh-TW" altLang="en-US" sz="3600" dirty="0"/>
              <a:t>貨幣</a:t>
            </a:r>
            <a:r>
              <a:rPr lang="zh-TW" altLang="en-US" sz="3600" dirty="0" smtClean="0"/>
              <a:t>元                                                                                                                                            </a:t>
            </a:r>
            <a:endParaRPr lang="zh-TW" altLang="en-US" sz="3600" dirty="0"/>
          </a:p>
          <a:p>
            <a:endParaRPr lang="zh-TW" altLang="en-US" sz="3600" dirty="0"/>
          </a:p>
          <a:p>
            <a:r>
              <a:rPr lang="zh-TW" altLang="en-US" sz="3600" dirty="0"/>
              <a:t>時差： </a:t>
            </a:r>
            <a:r>
              <a:rPr lang="en-US" altLang="zh-TW" sz="3600" dirty="0"/>
              <a:t>UTC-5</a:t>
            </a:r>
          </a:p>
          <a:p>
            <a:endParaRPr lang="en-US" altLang="zh-TW" sz="3600" dirty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275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000" dirty="0" smtClean="0"/>
              <a:t>國家</a:t>
            </a:r>
            <a:r>
              <a:rPr lang="zh-TW" altLang="en-US" sz="8000" dirty="0"/>
              <a:t>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9956" y="2194560"/>
            <a:ext cx="10816244" cy="2942705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影片介紹</a:t>
            </a:r>
            <a:r>
              <a:rPr lang="en-US" altLang="zh-TW" sz="5400" dirty="0" smtClean="0"/>
              <a:t>1</a:t>
            </a:r>
          </a:p>
          <a:p>
            <a:endParaRPr lang="en-US" altLang="zh-TW" sz="5400" dirty="0"/>
          </a:p>
          <a:p>
            <a:r>
              <a:rPr lang="zh-TW" altLang="en-US" sz="5400" dirty="0" smtClean="0"/>
              <a:t>影片介紹</a:t>
            </a:r>
            <a:r>
              <a:rPr lang="en-US" altLang="zh-TW" sz="5400" dirty="0" smtClean="0"/>
              <a:t>2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4082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000" dirty="0" smtClean="0"/>
              <a:t>國家</a:t>
            </a:r>
            <a:r>
              <a:rPr lang="zh-TW" altLang="en-US" sz="8000" dirty="0"/>
              <a:t>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zh-TW" altLang="en-US" sz="54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奧喬里奧斯神秘瀑布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6987" t="25711" r="35852" b="20386"/>
          <a:stretch/>
        </p:blipFill>
        <p:spPr>
          <a:xfrm>
            <a:off x="1368069" y="2394066"/>
            <a:ext cx="4615954" cy="29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8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國家介紹</a:t>
            </a:r>
            <a:r>
              <a:rPr lang="en-US" altLang="zh-TW" sz="7200" dirty="0"/>
              <a:t>2</a:t>
            </a:r>
            <a:endParaRPr lang="zh-TW" altLang="en-US" sz="72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753" t="20361" r="29325" b="16193"/>
          <a:stretch/>
        </p:blipFill>
        <p:spPr>
          <a:xfrm>
            <a:off x="166255" y="2410691"/>
            <a:ext cx="4297680" cy="3022511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112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謝謝大</a:t>
            </a:r>
            <a:r>
              <a:rPr lang="zh-TW" altLang="en-US" sz="7200" dirty="0"/>
              <a:t>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1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114</TotalTime>
  <Words>71</Words>
  <Application>Microsoft Office PowerPoint</Application>
  <PresentationFormat>寬螢幕</PresentationFormat>
  <Paragraphs>30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宋体</vt:lpstr>
      <vt:lpstr>新細明體</vt:lpstr>
      <vt:lpstr>Arial</vt:lpstr>
      <vt:lpstr>Century Gothic</vt:lpstr>
      <vt:lpstr>飛機雲</vt:lpstr>
      <vt:lpstr>牙  買  加</vt:lpstr>
      <vt:lpstr>國旗</vt:lpstr>
      <vt:lpstr>國家介紹</vt:lpstr>
      <vt:lpstr>國家介紹</vt:lpstr>
      <vt:lpstr>國家介紹</vt:lpstr>
      <vt:lpstr>國家介紹</vt:lpstr>
      <vt:lpstr>國家介紹</vt:lpstr>
      <vt:lpstr>國家介紹2</vt:lpstr>
      <vt:lpstr>謝謝大家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牙買加</dc:title>
  <dc:creator>5a88</dc:creator>
  <cp:lastModifiedBy>5a88</cp:lastModifiedBy>
  <cp:revision>11</cp:revision>
  <dcterms:created xsi:type="dcterms:W3CDTF">2018-10-08T05:46:57Z</dcterms:created>
  <dcterms:modified xsi:type="dcterms:W3CDTF">2018-12-17T06:12:36Z</dcterms:modified>
</cp:coreProperties>
</file>