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3FA2F47-D7FB-402C-95DF-FEC0B8461EB5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9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0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56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51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53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09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21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27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7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8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3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88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2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66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7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83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33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23CC-AD28-4DCD-9E85-824FB7072033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BB1C-9B96-4B57-BA5A-AF05220E9C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7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046286"/>
            <a:ext cx="9448800" cy="1925514"/>
          </a:xfrm>
        </p:spPr>
        <p:txBody>
          <a:bodyPr/>
          <a:lstStyle/>
          <a:p>
            <a:pPr algn="ctr"/>
            <a:r>
              <a:rPr lang="zh-TW" altLang="en-US" sz="9600" b="1" dirty="0" smtClean="0">
                <a:solidFill>
                  <a:srgbClr val="002060"/>
                </a:solidFill>
              </a:rPr>
              <a:t>克  羅  埃  西  亞</a:t>
            </a:r>
            <a:endParaRPr lang="zh-TW" altLang="en-US" sz="9600" b="1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10054" y="3122248"/>
            <a:ext cx="9448800" cy="206521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92D050"/>
                </a:solidFill>
              </a:rPr>
              <a:t>六  甲                                               </a:t>
            </a:r>
            <a:endParaRPr lang="zh-TW" altLang="en-US" sz="6000" b="1" dirty="0">
              <a:solidFill>
                <a:srgbClr val="92D050"/>
              </a:solidFill>
            </a:endParaRPr>
          </a:p>
          <a:p>
            <a:pPr algn="ctr"/>
            <a:r>
              <a:rPr lang="zh-TW" altLang="en-US" sz="6000" b="1" dirty="0" smtClean="0">
                <a:solidFill>
                  <a:srgbClr val="92D050"/>
                </a:solidFill>
              </a:rPr>
              <a:t>吳   士   宏</a:t>
            </a:r>
            <a:endParaRPr lang="zh-TW" altLang="en-U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7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7846" y="1028699"/>
            <a:ext cx="2259624" cy="1063869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國旗</a:t>
            </a:r>
            <a:endParaRPr lang="zh-TW" alt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內容版面配置區 3" descr="Flag of Croatia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877" y="2294790"/>
            <a:ext cx="6655776" cy="370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51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9969" y="694592"/>
            <a:ext cx="3842239" cy="1301263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accent5">
                    <a:lumMod val="75000"/>
                  </a:schemeClr>
                </a:solidFill>
              </a:rPr>
              <a:t>國家</a:t>
            </a:r>
            <a:r>
              <a:rPr lang="zh-TW" altLang="en-US" sz="7200" dirty="0">
                <a:solidFill>
                  <a:schemeClr val="accent5">
                    <a:lumMod val="75000"/>
                  </a:schemeClr>
                </a:solidFill>
              </a:rPr>
              <a:t>介紹</a:t>
            </a:r>
            <a:r>
              <a:rPr lang="en-US" altLang="zh-TW" sz="7200" dirty="0" smtClean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endParaRPr lang="zh-TW" alt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首都：札洛瑞布</a:t>
            </a:r>
          </a:p>
          <a:p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位置</a:t>
            </a: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：中歐、地中海和巴爾幹半島的</a:t>
            </a:r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國家</a:t>
            </a:r>
            <a:endParaRPr lang="zh-TW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面積</a:t>
            </a: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：</a:t>
            </a:r>
            <a:r>
              <a:rPr lang="en-US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56.594</a:t>
            </a: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平方公里</a:t>
            </a:r>
          </a:p>
          <a:p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氣侯： 溫暖多雲的大陸氣候</a:t>
            </a:r>
          </a:p>
          <a:p>
            <a:pPr marL="0" indent="0">
              <a:buNone/>
            </a:pP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412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0838" y="545123"/>
            <a:ext cx="3279531" cy="1169377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</a:rPr>
              <a:t>國家介紹</a:t>
            </a:r>
            <a:endParaRPr lang="zh-TW" altLang="en-US" sz="60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5077" y="1925514"/>
            <a:ext cx="10820400" cy="4466493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</a:rPr>
              <a:t>人口： </a:t>
            </a:r>
            <a:r>
              <a:rPr lang="en-US" altLang="zh-TW" sz="4400" dirty="0" smtClean="0">
                <a:solidFill>
                  <a:srgbClr val="00B0F0"/>
                </a:solidFill>
              </a:rPr>
              <a:t>415</a:t>
            </a:r>
            <a:r>
              <a:rPr lang="zh-TW" altLang="en-US" sz="4400" dirty="0" smtClean="0">
                <a:solidFill>
                  <a:srgbClr val="00B0F0"/>
                </a:solidFill>
              </a:rPr>
              <a:t>萬人</a:t>
            </a:r>
          </a:p>
          <a:p>
            <a:r>
              <a:rPr lang="zh-TW" altLang="en-US" sz="4400" dirty="0" smtClean="0">
                <a:solidFill>
                  <a:srgbClr val="00B0F0"/>
                </a:solidFill>
              </a:rPr>
              <a:t>宗教</a:t>
            </a:r>
            <a:r>
              <a:rPr lang="zh-TW" altLang="en-US" sz="4400" dirty="0">
                <a:solidFill>
                  <a:srgbClr val="00B0F0"/>
                </a:solidFill>
              </a:rPr>
              <a:t>： 克羅埃西亞以天主教為主要信仰；</a:t>
            </a:r>
            <a:r>
              <a:rPr lang="en-US" altLang="zh-TW" sz="4400" dirty="0">
                <a:solidFill>
                  <a:srgbClr val="00B0F0"/>
                </a:solidFill>
              </a:rPr>
              <a:t>16</a:t>
            </a:r>
            <a:r>
              <a:rPr lang="zh-TW" altLang="en-US" sz="4400" dirty="0">
                <a:solidFill>
                  <a:srgbClr val="00B0F0"/>
                </a:solidFill>
              </a:rPr>
              <a:t>世紀，新教傳到克羅埃西亞，但由於哈布斯堡王朝實施了反宗教改革，大部分新教信仰被驅逐。至今克羅埃西亞基督徒以天主教會為多數</a:t>
            </a:r>
            <a:r>
              <a:rPr lang="zh-TW" altLang="en-US" sz="4400" dirty="0" smtClean="0">
                <a:solidFill>
                  <a:srgbClr val="00B0F0"/>
                </a:solidFill>
              </a:rPr>
              <a:t>。                                                                                                                          </a:t>
            </a:r>
            <a:endParaRPr lang="zh-TW" altLang="en-US" sz="4400" dirty="0">
              <a:solidFill>
                <a:srgbClr val="00B0F0"/>
              </a:solidFill>
            </a:endParaRPr>
          </a:p>
          <a:p>
            <a:r>
              <a:rPr lang="zh-TW" altLang="en-US" sz="4400" dirty="0" smtClean="0">
                <a:solidFill>
                  <a:srgbClr val="00B0F0"/>
                </a:solidFill>
              </a:rPr>
              <a:t>官方語言： 法語</a:t>
            </a:r>
            <a:r>
              <a:rPr lang="zh-TW" altLang="en-US" sz="4400" dirty="0" smtClean="0"/>
              <a:t> </a:t>
            </a:r>
          </a:p>
          <a:p>
            <a:pPr marL="0" indent="0">
              <a:buNone/>
            </a:pPr>
            <a:endParaRPr lang="zh-TW" altLang="en-US" sz="4400" dirty="0" smtClean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2260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1375" y="764373"/>
            <a:ext cx="3619500" cy="1293028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</a:rPr>
              <a:t>國家介紹</a:t>
            </a:r>
            <a:endParaRPr lang="zh-TW" altLang="en-US" sz="60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sz="6000" dirty="0">
                <a:solidFill>
                  <a:srgbClr val="00B0F0"/>
                </a:solidFill>
              </a:rPr>
              <a:t>貨幣：克羅埃西亞庫納</a:t>
            </a:r>
          </a:p>
          <a:p>
            <a:endParaRPr lang="zh-TW" altLang="en-US" sz="6000" dirty="0">
              <a:solidFill>
                <a:srgbClr val="00B0F0"/>
              </a:solidFill>
            </a:endParaRPr>
          </a:p>
          <a:p>
            <a:r>
              <a:rPr lang="zh-TW" altLang="en-US" sz="6000" dirty="0">
                <a:solidFill>
                  <a:srgbClr val="00B0F0"/>
                </a:solidFill>
              </a:rPr>
              <a:t>時差： 快</a:t>
            </a:r>
            <a:r>
              <a:rPr lang="en-US" altLang="zh-TW" sz="6000" dirty="0">
                <a:solidFill>
                  <a:srgbClr val="00B0F0"/>
                </a:solidFill>
              </a:rPr>
              <a:t>6</a:t>
            </a:r>
            <a:r>
              <a:rPr lang="zh-TW" altLang="en-US" sz="6000" dirty="0">
                <a:solidFill>
                  <a:srgbClr val="00B0F0"/>
                </a:solidFill>
              </a:rPr>
              <a:t>小時</a:t>
            </a:r>
          </a:p>
        </p:txBody>
      </p:sp>
    </p:spTree>
    <p:extLst>
      <p:ext uri="{BB962C8B-B14F-4D97-AF65-F5344CB8AC3E}">
        <p14:creationId xmlns:p14="http://schemas.microsoft.com/office/powerpoint/2010/main" val="400284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7484" y="711619"/>
            <a:ext cx="3900853" cy="1082012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00B050"/>
                </a:solidFill>
              </a:rPr>
              <a:t>國標</a:t>
            </a:r>
            <a:endParaRPr lang="zh-TW" altLang="en-US" sz="8000" dirty="0">
              <a:solidFill>
                <a:srgbClr val="00B05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24" y="2118946"/>
            <a:ext cx="4783015" cy="4338759"/>
          </a:xfrm>
        </p:spPr>
      </p:pic>
    </p:spTree>
    <p:extLst>
      <p:ext uri="{BB962C8B-B14F-4D97-AF65-F5344CB8AC3E}">
        <p14:creationId xmlns:p14="http://schemas.microsoft.com/office/powerpoint/2010/main" val="274235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5254869" cy="1293028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</a:rPr>
              <a:t>國家</a:t>
            </a:r>
            <a:r>
              <a:rPr lang="zh-TW" altLang="en-US" sz="6000" dirty="0">
                <a:solidFill>
                  <a:srgbClr val="00B050"/>
                </a:solidFill>
              </a:rPr>
              <a:t>介紹</a:t>
            </a:r>
          </a:p>
        </p:txBody>
      </p:sp>
      <p:pic>
        <p:nvPicPr>
          <p:cNvPr id="1026" name="Picture 2" descr="ãåç¾åè¥¿äº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3" y="2655276"/>
            <a:ext cx="5005336" cy="356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142890" y="2655276"/>
            <a:ext cx="57091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  <a:latin typeface="arial" panose="020B0604020202020204" pitchFamily="34" charset="0"/>
              </a:rPr>
              <a:t>藍洞是位於克羅埃西亞達爾馬提亞海岸比舍沃島的一個洞窟，是亞德里亞海最著名的自然景區之一。</a:t>
            </a:r>
            <a:endParaRPr lang="zh-TW" alt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454769" cy="976504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</a:rPr>
              <a:t>國家介紹</a:t>
            </a:r>
            <a:endParaRPr lang="zh-TW" altLang="en-US" sz="6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ç¸éåç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1956532"/>
            <a:ext cx="5020408" cy="35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21923" y="1841242"/>
            <a:ext cx="67700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solidFill>
                  <a:srgbClr val="00B0F0"/>
                </a:solidFill>
              </a:rPr>
              <a:t>(</a:t>
            </a:r>
            <a:r>
              <a:rPr lang="zh-TW" altLang="en-US" sz="4000" dirty="0" smtClean="0">
                <a:solidFill>
                  <a:srgbClr val="00B0F0"/>
                </a:solidFill>
              </a:rPr>
              <a:t>聖馬克教堂</a:t>
            </a:r>
            <a:r>
              <a:rPr lang="en-US" altLang="zh-TW" sz="4000" dirty="0" smtClean="0">
                <a:solidFill>
                  <a:srgbClr val="00B0F0"/>
                </a:solidFill>
              </a:rPr>
              <a:t>)</a:t>
            </a:r>
            <a:r>
              <a:rPr lang="zh-TW" altLang="en-US" sz="4000" dirty="0" smtClean="0">
                <a:solidFill>
                  <a:srgbClr val="00B0F0"/>
                </a:solidFill>
              </a:rPr>
              <a:t>從位在聖馬克廣場，屋頂的瓦片鋪設成盾徽，底色是紅白藍三色，右邊是</a:t>
            </a:r>
            <a:r>
              <a:rPr lang="en-US" altLang="zh-TW" sz="4000" dirty="0" smtClean="0">
                <a:solidFill>
                  <a:srgbClr val="00B0F0"/>
                </a:solidFill>
              </a:rPr>
              <a:t>Zagreb</a:t>
            </a:r>
            <a:r>
              <a:rPr lang="zh-TW" altLang="en-US" sz="4000" dirty="0" smtClean="0">
                <a:solidFill>
                  <a:srgbClr val="00B0F0"/>
                </a:solidFill>
              </a:rPr>
              <a:t>的市徽，左邊是三位一體王國克羅地亞、斯拉沃尼亞及達爾馬提亞</a:t>
            </a:r>
            <a:r>
              <a:rPr lang="zh-TW" altLang="en-US" sz="4000" dirty="0" smtClean="0">
                <a:solidFill>
                  <a:srgbClr val="00B0F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4000" dirty="0" smtClean="0">
                <a:solidFill>
                  <a:srgbClr val="00B0F0"/>
                </a:solidFill>
              </a:rPr>
              <a:t>「克羅埃西亞國」的紀念整修了教堂裡的雕像及畫像。 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407" y="1587073"/>
            <a:ext cx="4826976" cy="3752148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453" y="1587073"/>
            <a:ext cx="6141794" cy="40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81</TotalTime>
  <Words>216</Words>
  <Application>Microsoft Office PowerPoint</Application>
  <PresentationFormat>寬螢幕</PresentationFormat>
  <Paragraphs>23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新細明體</vt:lpstr>
      <vt:lpstr>Arial</vt:lpstr>
      <vt:lpstr>Arial</vt:lpstr>
      <vt:lpstr>Century Gothic</vt:lpstr>
      <vt:lpstr>飛機雲</vt:lpstr>
      <vt:lpstr>克  羅  埃  西  亞</vt:lpstr>
      <vt:lpstr>國旗</vt:lpstr>
      <vt:lpstr>國家介紹           </vt:lpstr>
      <vt:lpstr>國家介紹</vt:lpstr>
      <vt:lpstr>國家介紹</vt:lpstr>
      <vt:lpstr>國標</vt:lpstr>
      <vt:lpstr>國家介紹</vt:lpstr>
      <vt:lpstr>國家介紹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克羅埃西亞</dc:title>
  <dc:creator>5a88</dc:creator>
  <cp:lastModifiedBy>5a88</cp:lastModifiedBy>
  <cp:revision>10</cp:revision>
  <dcterms:created xsi:type="dcterms:W3CDTF">2018-10-08T05:46:26Z</dcterms:created>
  <dcterms:modified xsi:type="dcterms:W3CDTF">2018-12-17T06:09:53Z</dcterms:modified>
</cp:coreProperties>
</file>