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603D6DFA-C748-488F-866D-345D460552E7}">
          <p14:sldIdLst>
            <p14:sldId id="256"/>
            <p14:sldId id="257"/>
            <p14:sldId id="258"/>
            <p14:sldId id="259"/>
            <p14:sldId id="262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4B-B820-449F-86F3-95B1F7EB34E2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B1F5-A93D-4E95-8330-62F2B4D06A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67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4B-B820-449F-86F3-95B1F7EB34E2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B1F5-A93D-4E95-8330-62F2B4D06A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047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4B-B820-449F-86F3-95B1F7EB34E2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B1F5-A93D-4E95-8330-62F2B4D06A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0255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4B-B820-449F-86F3-95B1F7EB34E2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B1F5-A93D-4E95-8330-62F2B4D06AE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547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4B-B820-449F-86F3-95B1F7EB34E2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B1F5-A93D-4E95-8330-62F2B4D06A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3371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4B-B820-449F-86F3-95B1F7EB34E2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B1F5-A93D-4E95-8330-62F2B4D06A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5701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4B-B820-449F-86F3-95B1F7EB34E2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B1F5-A93D-4E95-8330-62F2B4D06A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6262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4B-B820-449F-86F3-95B1F7EB34E2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B1F5-A93D-4E95-8330-62F2B4D06A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0350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4B-B820-449F-86F3-95B1F7EB34E2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B1F5-A93D-4E95-8330-62F2B4D06A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668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4B-B820-449F-86F3-95B1F7EB34E2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B1F5-A93D-4E95-8330-62F2B4D06A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359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4B-B820-449F-86F3-95B1F7EB34E2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B1F5-A93D-4E95-8330-62F2B4D06A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903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4B-B820-449F-86F3-95B1F7EB34E2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B1F5-A93D-4E95-8330-62F2B4D06A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7243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4B-B820-449F-86F3-95B1F7EB34E2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B1F5-A93D-4E95-8330-62F2B4D06A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900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4B-B820-449F-86F3-95B1F7EB34E2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B1F5-A93D-4E95-8330-62F2B4D06A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866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4B-B820-449F-86F3-95B1F7EB34E2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B1F5-A93D-4E95-8330-62F2B4D06A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531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4B-B820-449F-86F3-95B1F7EB34E2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B1F5-A93D-4E95-8330-62F2B4D06A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3298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4B-B820-449F-86F3-95B1F7EB34E2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B1F5-A93D-4E95-8330-62F2B4D06A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923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4B6994B-B820-449F-86F3-95B1F7EB34E2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6A8B1F5-A93D-4E95-8330-62F2B4D06A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907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 rot="20571273">
            <a:off x="1415795" y="613625"/>
            <a:ext cx="8689976" cy="1754189"/>
          </a:xfrm>
        </p:spPr>
        <p:txBody>
          <a:bodyPr vert="horz">
            <a:normAutofit/>
          </a:bodyPr>
          <a:lstStyle/>
          <a:p>
            <a:r>
              <a:rPr lang="zh-TW" altLang="en-US" sz="9600" b="1" dirty="0" smtClean="0">
                <a:solidFill>
                  <a:srgbClr val="0070C0"/>
                </a:solidFill>
              </a:rPr>
              <a:t>土    耳   其</a:t>
            </a:r>
            <a:endParaRPr lang="zh-TW" altLang="en-US" sz="9600" b="1" dirty="0">
              <a:solidFill>
                <a:srgbClr val="0070C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 rot="449073">
            <a:off x="1751012" y="3886200"/>
            <a:ext cx="8689976" cy="1691640"/>
          </a:xfrm>
        </p:spPr>
        <p:txBody>
          <a:bodyPr>
            <a:noAutofit/>
          </a:bodyPr>
          <a:lstStyle/>
          <a:p>
            <a:r>
              <a:rPr lang="zh-TW" altLang="en-US" sz="9600" dirty="0" smtClean="0">
                <a:solidFill>
                  <a:srgbClr val="7030A0"/>
                </a:solidFill>
              </a:rPr>
              <a:t>六甲    陳馨霓</a:t>
            </a:r>
            <a:endParaRPr lang="zh-TW" alt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48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3775" y="99754"/>
            <a:ext cx="10364451" cy="1562792"/>
          </a:xfrm>
        </p:spPr>
        <p:txBody>
          <a:bodyPr>
            <a:normAutofit/>
          </a:bodyPr>
          <a:lstStyle/>
          <a:p>
            <a:r>
              <a:rPr lang="zh-TW" altLang="en-US" sz="9600" dirty="0" smtClean="0">
                <a:solidFill>
                  <a:srgbClr val="C00000"/>
                </a:solidFill>
              </a:rPr>
              <a:t>國旗</a:t>
            </a:r>
            <a:endParaRPr lang="zh-TW" altLang="en-US" sz="9600" dirty="0">
              <a:solidFill>
                <a:srgbClr val="C00000"/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793" y="1662546"/>
            <a:ext cx="8562109" cy="5045825"/>
          </a:xfrm>
        </p:spPr>
      </p:pic>
    </p:spTree>
    <p:extLst>
      <p:ext uri="{BB962C8B-B14F-4D97-AF65-F5344CB8AC3E}">
        <p14:creationId xmlns:p14="http://schemas.microsoft.com/office/powerpoint/2010/main" val="373940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1368715">
            <a:off x="1142889" y="1440327"/>
            <a:ext cx="10364451" cy="1615180"/>
          </a:xfrm>
        </p:spPr>
        <p:txBody>
          <a:bodyPr>
            <a:normAutofit/>
          </a:bodyPr>
          <a:lstStyle/>
          <a:p>
            <a:r>
              <a:rPr lang="zh-TW" altLang="en-US" sz="9600" dirty="0" smtClean="0">
                <a:solidFill>
                  <a:schemeClr val="accent5">
                    <a:lumMod val="75000"/>
                  </a:schemeClr>
                </a:solidFill>
              </a:rPr>
              <a:t>國家介</a:t>
            </a:r>
            <a:r>
              <a:rPr lang="zh-TW" altLang="en-US" sz="9600" dirty="0">
                <a:solidFill>
                  <a:schemeClr val="accent5">
                    <a:lumMod val="75000"/>
                  </a:schemeClr>
                </a:solidFill>
              </a:rPr>
              <a:t>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4087" y="2502131"/>
            <a:ext cx="4929760" cy="3762893"/>
          </a:xfrm>
        </p:spPr>
        <p:txBody>
          <a:bodyPr>
            <a:normAutofit fontScale="5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zh-TW" altLang="zh-TW" sz="6400" kern="1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首都：安卡拉</a:t>
            </a:r>
          </a:p>
          <a:p>
            <a:pPr marL="0" indent="0">
              <a:spcAft>
                <a:spcPts val="0"/>
              </a:spcAft>
              <a:buNone/>
            </a:pP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zh-TW" sz="7300" kern="1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位置：中東的國家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zh-TW" sz="6400" kern="100" dirty="0">
                <a:solidFill>
                  <a:schemeClr val="accent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面積：</a:t>
            </a:r>
            <a:r>
              <a:rPr lang="en-US" altLang="zh-TW" sz="6400" kern="100" dirty="0">
                <a:solidFill>
                  <a:schemeClr val="accent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783.562</a:t>
            </a:r>
            <a:endParaRPr lang="zh-TW" altLang="zh-TW" sz="6400" kern="100" dirty="0">
              <a:solidFill>
                <a:schemeClr val="accent5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zh-TW" sz="7300" kern="100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氣侯： 小陣雨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882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425540"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zh-TW" altLang="en-US" sz="9600" dirty="0" smtClean="0">
                <a:solidFill>
                  <a:schemeClr val="bg2">
                    <a:lumMod val="25000"/>
                  </a:schemeClr>
                </a:solidFill>
              </a:rPr>
              <a:t>國家介紹</a:t>
            </a:r>
            <a:endParaRPr lang="zh-TW" altLang="en-US" sz="9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3774" y="2003367"/>
            <a:ext cx="5470401" cy="3931919"/>
          </a:xfrm>
        </p:spPr>
        <p:txBody>
          <a:bodyPr>
            <a:normAutofit fontScale="5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zh-TW" altLang="zh-TW" sz="6400" kern="100" dirty="0">
                <a:solidFill>
                  <a:schemeClr val="accent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人口： </a:t>
            </a:r>
            <a:r>
              <a:rPr lang="en-US" altLang="zh-TW" sz="6400" kern="100" dirty="0">
                <a:solidFill>
                  <a:schemeClr val="accent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7185</a:t>
            </a:r>
            <a:r>
              <a:rPr lang="zh-TW" altLang="zh-TW" sz="6400" kern="100" dirty="0">
                <a:solidFill>
                  <a:schemeClr val="accent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萬</a:t>
            </a:r>
          </a:p>
          <a:p>
            <a:pPr>
              <a:spcAft>
                <a:spcPts val="0"/>
              </a:spcAft>
            </a:pP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zh-TW" sz="6400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宗教： 伊斯蘭教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zh-TW" sz="7300" kern="1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官方語言： 土耳其語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zh-TW" sz="8400" kern="100" dirty="0">
                <a:solidFill>
                  <a:srgbClr val="FFC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貨幣：土耳其里拉</a:t>
            </a:r>
          </a:p>
        </p:txBody>
      </p:sp>
    </p:spTree>
    <p:extLst>
      <p:ext uri="{BB962C8B-B14F-4D97-AF65-F5344CB8AC3E}">
        <p14:creationId xmlns:p14="http://schemas.microsoft.com/office/powerpoint/2010/main" val="25168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土耳其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的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 smtClean="0"/>
              <a:t>歷史和文化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3775" y="2483471"/>
            <a:ext cx="10363826" cy="342410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200" dirty="0">
                <a:solidFill>
                  <a:schemeClr val="accent2">
                    <a:lumMod val="50000"/>
                  </a:schemeClr>
                </a:solidFill>
              </a:rPr>
              <a:t>https://www.youtube.com/watch?v=5pVdCt9sihI</a:t>
            </a:r>
            <a:endParaRPr lang="en-US" altLang="zh-TW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sz="3100" dirty="0" smtClean="0">
                <a:solidFill>
                  <a:schemeClr val="accent2">
                    <a:lumMod val="50000"/>
                  </a:schemeClr>
                </a:solidFill>
              </a:rPr>
              <a:t>https</a:t>
            </a:r>
            <a:r>
              <a:rPr lang="en-US" altLang="zh-TW" sz="3100" dirty="0">
                <a:solidFill>
                  <a:schemeClr val="accent2">
                    <a:lumMod val="50000"/>
                  </a:schemeClr>
                </a:solidFill>
              </a:rPr>
              <a:t>://www.youtube.com/watch?v=zqrpIRz8wOw</a:t>
            </a:r>
            <a:endParaRPr lang="zh-TW" altLang="en-US" sz="31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47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9600" dirty="0" smtClean="0">
                <a:solidFill>
                  <a:schemeClr val="accent5">
                    <a:lumMod val="75000"/>
                  </a:schemeClr>
                </a:solidFill>
              </a:rPr>
              <a:t>謝謝觀賞</a:t>
            </a:r>
            <a:endParaRPr lang="zh-TW" altLang="en-US" sz="96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708" y="2103120"/>
            <a:ext cx="5785658" cy="4572000"/>
          </a:xfrm>
        </p:spPr>
      </p:pic>
    </p:spTree>
    <p:extLst>
      <p:ext uri="{BB962C8B-B14F-4D97-AF65-F5344CB8AC3E}">
        <p14:creationId xmlns:p14="http://schemas.microsoft.com/office/powerpoint/2010/main" val="314874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小水滴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92</TotalTime>
  <Words>36</Words>
  <Application>Microsoft Office PowerPoint</Application>
  <PresentationFormat>寬螢幕</PresentationFormat>
  <Paragraphs>23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Arial</vt:lpstr>
      <vt:lpstr>Calibri</vt:lpstr>
      <vt:lpstr>Times New Roman</vt:lpstr>
      <vt:lpstr>Tw Cen MT</vt:lpstr>
      <vt:lpstr>小水滴</vt:lpstr>
      <vt:lpstr>土    耳   其</vt:lpstr>
      <vt:lpstr>國旗</vt:lpstr>
      <vt:lpstr>國家介紹</vt:lpstr>
      <vt:lpstr>國家介紹</vt:lpstr>
      <vt:lpstr>土耳其 的 歷史和文化</vt:lpstr>
      <vt:lpstr>謝謝觀賞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5a88</dc:creator>
  <cp:lastModifiedBy>5a88</cp:lastModifiedBy>
  <cp:revision>9</cp:revision>
  <dcterms:created xsi:type="dcterms:W3CDTF">2018-10-08T05:46:25Z</dcterms:created>
  <dcterms:modified xsi:type="dcterms:W3CDTF">2018-12-22T06:03:53Z</dcterms:modified>
</cp:coreProperties>
</file>